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567" r:id="rId3"/>
    <p:sldId id="649" r:id="rId4"/>
    <p:sldId id="658" r:id="rId5"/>
    <p:sldId id="651" r:id="rId6"/>
    <p:sldId id="661" r:id="rId7"/>
    <p:sldId id="6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FD58CB-FC07-484B-A09A-46A9CF6B28B2}" v="11" dt="2023-05-05T10:34:50.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tair Cooper" userId="f733d390-3e2e-4a95-933c-2b4f219f6ca6" providerId="ADAL" clId="{CAFD58CB-FC07-484B-A09A-46A9CF6B28B2}"/>
    <pc:docChg chg="undo custSel addSld delSld modSld sldOrd">
      <pc:chgData name="Alistair Cooper" userId="f733d390-3e2e-4a95-933c-2b4f219f6ca6" providerId="ADAL" clId="{CAFD58CB-FC07-484B-A09A-46A9CF6B28B2}" dt="2023-05-05T10:52:47.923" v="777" actId="20577"/>
      <pc:docMkLst>
        <pc:docMk/>
      </pc:docMkLst>
      <pc:sldChg chg="modSp mod">
        <pc:chgData name="Alistair Cooper" userId="f733d390-3e2e-4a95-933c-2b4f219f6ca6" providerId="ADAL" clId="{CAFD58CB-FC07-484B-A09A-46A9CF6B28B2}" dt="2023-05-05T10:52:47.923" v="777" actId="20577"/>
        <pc:sldMkLst>
          <pc:docMk/>
          <pc:sldMk cId="663206516" sldId="567"/>
        </pc:sldMkLst>
        <pc:spChg chg="mod">
          <ac:chgData name="Alistair Cooper" userId="f733d390-3e2e-4a95-933c-2b4f219f6ca6" providerId="ADAL" clId="{CAFD58CB-FC07-484B-A09A-46A9CF6B28B2}" dt="2023-05-05T10:52:47.923" v="777" actId="20577"/>
          <ac:spMkLst>
            <pc:docMk/>
            <pc:sldMk cId="663206516" sldId="567"/>
            <ac:spMk id="19" creationId="{D7579A4F-77B7-4B98-95E8-24C4CC8171E1}"/>
          </ac:spMkLst>
        </pc:spChg>
      </pc:sldChg>
      <pc:sldChg chg="modSp mod">
        <pc:chgData name="Alistair Cooper" userId="f733d390-3e2e-4a95-933c-2b4f219f6ca6" providerId="ADAL" clId="{CAFD58CB-FC07-484B-A09A-46A9CF6B28B2}" dt="2023-05-05T09:04:11.150" v="215" actId="1076"/>
        <pc:sldMkLst>
          <pc:docMk/>
          <pc:sldMk cId="2623752778" sldId="649"/>
        </pc:sldMkLst>
        <pc:spChg chg="mod">
          <ac:chgData name="Alistair Cooper" userId="f733d390-3e2e-4a95-933c-2b4f219f6ca6" providerId="ADAL" clId="{CAFD58CB-FC07-484B-A09A-46A9CF6B28B2}" dt="2023-05-05T09:04:11.150" v="215" actId="1076"/>
          <ac:spMkLst>
            <pc:docMk/>
            <pc:sldMk cId="2623752778" sldId="649"/>
            <ac:spMk id="9" creationId="{0DF62286-A8A5-6E41-B126-92284443EDB8}"/>
          </ac:spMkLst>
        </pc:spChg>
        <pc:picChg chg="mod">
          <ac:chgData name="Alistair Cooper" userId="f733d390-3e2e-4a95-933c-2b4f219f6ca6" providerId="ADAL" clId="{CAFD58CB-FC07-484B-A09A-46A9CF6B28B2}" dt="2023-05-05T08:30:40.352" v="188" actId="1076"/>
          <ac:picMkLst>
            <pc:docMk/>
            <pc:sldMk cId="2623752778" sldId="649"/>
            <ac:picMk id="5" creationId="{2E932A36-431A-D819-0CC6-36D0D8B5A0A1}"/>
          </ac:picMkLst>
        </pc:picChg>
      </pc:sldChg>
      <pc:sldChg chg="delSp modSp add del mod">
        <pc:chgData name="Alistair Cooper" userId="f733d390-3e2e-4a95-933c-2b4f219f6ca6" providerId="ADAL" clId="{CAFD58CB-FC07-484B-A09A-46A9CF6B28B2}" dt="2023-05-05T10:35:05.960" v="745" actId="47"/>
        <pc:sldMkLst>
          <pc:docMk/>
          <pc:sldMk cId="3794031422" sldId="650"/>
        </pc:sldMkLst>
        <pc:spChg chg="mod">
          <ac:chgData name="Alistair Cooper" userId="f733d390-3e2e-4a95-933c-2b4f219f6ca6" providerId="ADAL" clId="{CAFD58CB-FC07-484B-A09A-46A9CF6B28B2}" dt="2023-05-05T10:09:10.030" v="391" actId="20577"/>
          <ac:spMkLst>
            <pc:docMk/>
            <pc:sldMk cId="3794031422" sldId="650"/>
            <ac:spMk id="7" creationId="{43CDBD61-56F5-7BE9-C266-2C813C4639DD}"/>
          </ac:spMkLst>
        </pc:spChg>
        <pc:spChg chg="del">
          <ac:chgData name="Alistair Cooper" userId="f733d390-3e2e-4a95-933c-2b4f219f6ca6" providerId="ADAL" clId="{CAFD58CB-FC07-484B-A09A-46A9CF6B28B2}" dt="2023-05-05T10:10:37.692" v="392" actId="478"/>
          <ac:spMkLst>
            <pc:docMk/>
            <pc:sldMk cId="3794031422" sldId="650"/>
            <ac:spMk id="11" creationId="{8025C350-97D6-331B-5785-C6A05BA0DECA}"/>
          </ac:spMkLst>
        </pc:spChg>
        <pc:picChg chg="del">
          <ac:chgData name="Alistair Cooper" userId="f733d390-3e2e-4a95-933c-2b4f219f6ca6" providerId="ADAL" clId="{CAFD58CB-FC07-484B-A09A-46A9CF6B28B2}" dt="2023-05-05T10:10:39.051" v="393" actId="478"/>
          <ac:picMkLst>
            <pc:docMk/>
            <pc:sldMk cId="3794031422" sldId="650"/>
            <ac:picMk id="8" creationId="{51BDBE62-93A7-494C-DD89-D91C2F901A9F}"/>
          </ac:picMkLst>
        </pc:picChg>
      </pc:sldChg>
      <pc:sldChg chg="modSp add del mod ord">
        <pc:chgData name="Alistair Cooper" userId="f733d390-3e2e-4a95-933c-2b4f219f6ca6" providerId="ADAL" clId="{CAFD58CB-FC07-484B-A09A-46A9CF6B28B2}" dt="2023-05-05T10:34:56.121" v="744"/>
        <pc:sldMkLst>
          <pc:docMk/>
          <pc:sldMk cId="2045830275" sldId="651"/>
        </pc:sldMkLst>
        <pc:spChg chg="mod">
          <ac:chgData name="Alistair Cooper" userId="f733d390-3e2e-4a95-933c-2b4f219f6ca6" providerId="ADAL" clId="{CAFD58CB-FC07-484B-A09A-46A9CF6B28B2}" dt="2023-05-05T10:08:50.343" v="376" actId="1076"/>
          <ac:spMkLst>
            <pc:docMk/>
            <pc:sldMk cId="2045830275" sldId="651"/>
            <ac:spMk id="7" creationId="{43CDBD61-56F5-7BE9-C266-2C813C4639DD}"/>
          </ac:spMkLst>
        </pc:spChg>
        <pc:spChg chg="mod">
          <ac:chgData name="Alistair Cooper" userId="f733d390-3e2e-4a95-933c-2b4f219f6ca6" providerId="ADAL" clId="{CAFD58CB-FC07-484B-A09A-46A9CF6B28B2}" dt="2023-05-05T10:00:16.156" v="374" actId="255"/>
          <ac:spMkLst>
            <pc:docMk/>
            <pc:sldMk cId="2045830275" sldId="651"/>
            <ac:spMk id="11" creationId="{8025C350-97D6-331B-5785-C6A05BA0DECA}"/>
          </ac:spMkLst>
        </pc:spChg>
      </pc:sldChg>
      <pc:sldChg chg="add del">
        <pc:chgData name="Alistair Cooper" userId="f733d390-3e2e-4a95-933c-2b4f219f6ca6" providerId="ADAL" clId="{CAFD58CB-FC07-484B-A09A-46A9CF6B28B2}" dt="2023-05-05T10:35:05.960" v="745" actId="47"/>
        <pc:sldMkLst>
          <pc:docMk/>
          <pc:sldMk cId="2389845252" sldId="656"/>
        </pc:sldMkLst>
      </pc:sldChg>
      <pc:sldChg chg="add del">
        <pc:chgData name="Alistair Cooper" userId="f733d390-3e2e-4a95-933c-2b4f219f6ca6" providerId="ADAL" clId="{CAFD58CB-FC07-484B-A09A-46A9CF6B28B2}" dt="2023-05-05T10:35:05.960" v="745" actId="47"/>
        <pc:sldMkLst>
          <pc:docMk/>
          <pc:sldMk cId="3874266060" sldId="657"/>
        </pc:sldMkLst>
      </pc:sldChg>
      <pc:sldChg chg="ord">
        <pc:chgData name="Alistair Cooper" userId="f733d390-3e2e-4a95-933c-2b4f219f6ca6" providerId="ADAL" clId="{CAFD58CB-FC07-484B-A09A-46A9CF6B28B2}" dt="2023-05-05T10:35:30.105" v="747"/>
        <pc:sldMkLst>
          <pc:docMk/>
          <pc:sldMk cId="3425414293" sldId="658"/>
        </pc:sldMkLst>
      </pc:sldChg>
      <pc:sldChg chg="addSp delSp modSp mod ord">
        <pc:chgData name="Alistair Cooper" userId="f733d390-3e2e-4a95-933c-2b4f219f6ca6" providerId="ADAL" clId="{CAFD58CB-FC07-484B-A09A-46A9CF6B28B2}" dt="2023-05-05T10:34:51.648" v="742" actId="20577"/>
        <pc:sldMkLst>
          <pc:docMk/>
          <pc:sldMk cId="3739775962" sldId="660"/>
        </pc:sldMkLst>
        <pc:spChg chg="mod">
          <ac:chgData name="Alistair Cooper" userId="f733d390-3e2e-4a95-933c-2b4f219f6ca6" providerId="ADAL" clId="{CAFD58CB-FC07-484B-A09A-46A9CF6B28B2}" dt="2023-05-05T10:34:51.648" v="742" actId="20577"/>
          <ac:spMkLst>
            <pc:docMk/>
            <pc:sldMk cId="3739775962" sldId="660"/>
            <ac:spMk id="3" creationId="{01324780-1A52-F245-3AD2-1F755701B3FE}"/>
          </ac:spMkLst>
        </pc:spChg>
        <pc:spChg chg="add del mod">
          <ac:chgData name="Alistair Cooper" userId="f733d390-3e2e-4a95-933c-2b4f219f6ca6" providerId="ADAL" clId="{CAFD58CB-FC07-484B-A09A-46A9CF6B28B2}" dt="2023-05-05T10:34:51.331" v="740" actId="20577"/>
          <ac:spMkLst>
            <pc:docMk/>
            <pc:sldMk cId="3739775962" sldId="660"/>
            <ac:spMk id="19" creationId="{D7579A4F-77B7-4B98-95E8-24C4CC8171E1}"/>
          </ac:spMkLst>
        </pc:spChg>
        <pc:spChg chg="add del">
          <ac:chgData name="Alistair Cooper" userId="f733d390-3e2e-4a95-933c-2b4f219f6ca6" providerId="ADAL" clId="{CAFD58CB-FC07-484B-A09A-46A9CF6B28B2}" dt="2023-05-05T10:34:50.830" v="738" actId="478"/>
          <ac:spMkLst>
            <pc:docMk/>
            <pc:sldMk cId="3739775962" sldId="660"/>
            <ac:spMk id="21" creationId="{6C0392B7-080A-49AC-A997-F81CFD04415A}"/>
          </ac:spMkLst>
        </pc:spChg>
        <pc:picChg chg="mod">
          <ac:chgData name="Alistair Cooper" userId="f733d390-3e2e-4a95-933c-2b4f219f6ca6" providerId="ADAL" clId="{CAFD58CB-FC07-484B-A09A-46A9CF6B28B2}" dt="2023-05-05T10:34:49.444" v="734" actId="1076"/>
          <ac:picMkLst>
            <pc:docMk/>
            <pc:sldMk cId="3739775962" sldId="660"/>
            <ac:picMk id="4" creationId="{ECFC79F1-5B8B-85B7-3DEB-84188E5EBDE7}"/>
          </ac:picMkLst>
        </pc:picChg>
        <pc:picChg chg="add del">
          <ac:chgData name="Alistair Cooper" userId="f733d390-3e2e-4a95-933c-2b4f219f6ca6" providerId="ADAL" clId="{CAFD58CB-FC07-484B-A09A-46A9CF6B28B2}" dt="2023-05-05T10:34:50.656" v="737" actId="478"/>
          <ac:picMkLst>
            <pc:docMk/>
            <pc:sldMk cId="3739775962" sldId="660"/>
            <ac:picMk id="18" creationId="{77D4EC0A-F98B-476F-BAC5-3C11F1B2D1DD}"/>
          </ac:picMkLst>
        </pc:picChg>
      </pc:sldChg>
      <pc:sldChg chg="addSp delSp modSp add mod ord">
        <pc:chgData name="Alistair Cooper" userId="f733d390-3e2e-4a95-933c-2b4f219f6ca6" providerId="ADAL" clId="{CAFD58CB-FC07-484B-A09A-46A9CF6B28B2}" dt="2023-05-05T10:16:45.181" v="642" actId="1076"/>
        <pc:sldMkLst>
          <pc:docMk/>
          <pc:sldMk cId="2926050982" sldId="661"/>
        </pc:sldMkLst>
        <pc:spChg chg="mod">
          <ac:chgData name="Alistair Cooper" userId="f733d390-3e2e-4a95-933c-2b4f219f6ca6" providerId="ADAL" clId="{CAFD58CB-FC07-484B-A09A-46A9CF6B28B2}" dt="2023-05-05T10:16:34.605" v="640" actId="1076"/>
          <ac:spMkLst>
            <pc:docMk/>
            <pc:sldMk cId="2926050982" sldId="661"/>
            <ac:spMk id="9" creationId="{0DF62286-A8A5-6E41-B126-92284443EDB8}"/>
          </ac:spMkLst>
        </pc:spChg>
        <pc:picChg chg="add del mod">
          <ac:chgData name="Alistair Cooper" userId="f733d390-3e2e-4a95-933c-2b4f219f6ca6" providerId="ADAL" clId="{CAFD58CB-FC07-484B-A09A-46A9CF6B28B2}" dt="2023-05-05T10:11:18.201" v="404" actId="478"/>
          <ac:picMkLst>
            <pc:docMk/>
            <pc:sldMk cId="2926050982" sldId="661"/>
            <ac:picMk id="3" creationId="{E9F3EB2A-532C-EA86-57F6-7EC0EEB85D2B}"/>
          </ac:picMkLst>
        </pc:picChg>
        <pc:picChg chg="del">
          <ac:chgData name="Alistair Cooper" userId="f733d390-3e2e-4a95-933c-2b4f219f6ca6" providerId="ADAL" clId="{CAFD58CB-FC07-484B-A09A-46A9CF6B28B2}" dt="2023-05-05T10:11:11.754" v="401" actId="478"/>
          <ac:picMkLst>
            <pc:docMk/>
            <pc:sldMk cId="2926050982" sldId="661"/>
            <ac:picMk id="5" creationId="{2E932A36-431A-D819-0CC6-36D0D8B5A0A1}"/>
          </ac:picMkLst>
        </pc:picChg>
        <pc:picChg chg="add mod">
          <ac:chgData name="Alistair Cooper" userId="f733d390-3e2e-4a95-933c-2b4f219f6ca6" providerId="ADAL" clId="{CAFD58CB-FC07-484B-A09A-46A9CF6B28B2}" dt="2023-05-05T10:16:45.181" v="642" actId="1076"/>
          <ac:picMkLst>
            <pc:docMk/>
            <pc:sldMk cId="2926050982" sldId="661"/>
            <ac:picMk id="6" creationId="{E97B07EA-D149-2998-9863-0618277A1803}"/>
          </ac:picMkLst>
        </pc:picChg>
      </pc:sldChg>
    </pc:docChg>
  </pc:docChgLst>
  <pc:docChgLst>
    <pc:chgData name="Alistair Cooper" userId="f733d390-3e2e-4a95-933c-2b4f219f6ca6" providerId="ADAL" clId="{50B1186E-81BD-4A7B-AAD5-CFFBF2B59A43}"/>
    <pc:docChg chg="undo custSel addSld delSld modSld sldOrd">
      <pc:chgData name="Alistair Cooper" userId="f733d390-3e2e-4a95-933c-2b4f219f6ca6" providerId="ADAL" clId="{50B1186E-81BD-4A7B-AAD5-CFFBF2B59A43}" dt="2023-03-14T10:43:26.838" v="662" actId="1076"/>
      <pc:docMkLst>
        <pc:docMk/>
      </pc:docMkLst>
      <pc:sldChg chg="addSp delSp modSp mod">
        <pc:chgData name="Alistair Cooper" userId="f733d390-3e2e-4a95-933c-2b4f219f6ca6" providerId="ADAL" clId="{50B1186E-81BD-4A7B-AAD5-CFFBF2B59A43}" dt="2023-03-14T10:36:09.460" v="480" actId="2711"/>
        <pc:sldMkLst>
          <pc:docMk/>
          <pc:sldMk cId="663206516" sldId="567"/>
        </pc:sldMkLst>
        <pc:spChg chg="mod">
          <ac:chgData name="Alistair Cooper" userId="f733d390-3e2e-4a95-933c-2b4f219f6ca6" providerId="ADAL" clId="{50B1186E-81BD-4A7B-AAD5-CFFBF2B59A43}" dt="2023-03-14T10:35:53.682" v="478" actId="2711"/>
          <ac:spMkLst>
            <pc:docMk/>
            <pc:sldMk cId="663206516" sldId="567"/>
            <ac:spMk id="3" creationId="{01324780-1A52-F245-3AD2-1F755701B3FE}"/>
          </ac:spMkLst>
        </pc:spChg>
        <pc:spChg chg="mod">
          <ac:chgData name="Alistair Cooper" userId="f733d390-3e2e-4a95-933c-2b4f219f6ca6" providerId="ADAL" clId="{50B1186E-81BD-4A7B-AAD5-CFFBF2B59A43}" dt="2023-03-14T09:54:59.368" v="246" actId="1076"/>
          <ac:spMkLst>
            <pc:docMk/>
            <pc:sldMk cId="663206516" sldId="567"/>
            <ac:spMk id="17" creationId="{2B7405FE-556F-4D97-863D-7302B7932992}"/>
          </ac:spMkLst>
        </pc:spChg>
        <pc:spChg chg="mod">
          <ac:chgData name="Alistair Cooper" userId="f733d390-3e2e-4a95-933c-2b4f219f6ca6" providerId="ADAL" clId="{50B1186E-81BD-4A7B-AAD5-CFFBF2B59A43}" dt="2023-03-14T10:36:04.430" v="479" actId="2711"/>
          <ac:spMkLst>
            <pc:docMk/>
            <pc:sldMk cId="663206516" sldId="567"/>
            <ac:spMk id="19" creationId="{D7579A4F-77B7-4B98-95E8-24C4CC8171E1}"/>
          </ac:spMkLst>
        </pc:spChg>
        <pc:spChg chg="mod">
          <ac:chgData name="Alistair Cooper" userId="f733d390-3e2e-4a95-933c-2b4f219f6ca6" providerId="ADAL" clId="{50B1186E-81BD-4A7B-AAD5-CFFBF2B59A43}" dt="2023-03-14T10:36:09.460" v="480" actId="2711"/>
          <ac:spMkLst>
            <pc:docMk/>
            <pc:sldMk cId="663206516" sldId="567"/>
            <ac:spMk id="21" creationId="{6C0392B7-080A-49AC-A997-F81CFD04415A}"/>
          </ac:spMkLst>
        </pc:spChg>
        <pc:picChg chg="add mod">
          <ac:chgData name="Alistair Cooper" userId="f733d390-3e2e-4a95-933c-2b4f219f6ca6" providerId="ADAL" clId="{50B1186E-81BD-4A7B-AAD5-CFFBF2B59A43}" dt="2023-03-14T09:55:41.764" v="267" actId="1076"/>
          <ac:picMkLst>
            <pc:docMk/>
            <pc:sldMk cId="663206516" sldId="567"/>
            <ac:picMk id="4" creationId="{ECFC79F1-5B8B-85B7-3DEB-84188E5EBDE7}"/>
          </ac:picMkLst>
        </pc:picChg>
        <pc:picChg chg="del">
          <ac:chgData name="Alistair Cooper" userId="f733d390-3e2e-4a95-933c-2b4f219f6ca6" providerId="ADAL" clId="{50B1186E-81BD-4A7B-AAD5-CFFBF2B59A43}" dt="2023-03-14T09:52:43.243" v="0" actId="478"/>
          <ac:picMkLst>
            <pc:docMk/>
            <pc:sldMk cId="663206516" sldId="567"/>
            <ac:picMk id="7" creationId="{9C5A817B-A5B8-92E9-F415-4011C209A1EA}"/>
          </ac:picMkLst>
        </pc:picChg>
        <pc:picChg chg="mod">
          <ac:chgData name="Alistair Cooper" userId="f733d390-3e2e-4a95-933c-2b4f219f6ca6" providerId="ADAL" clId="{50B1186E-81BD-4A7B-AAD5-CFFBF2B59A43}" dt="2023-03-14T09:57:55.517" v="284" actId="1076"/>
          <ac:picMkLst>
            <pc:docMk/>
            <pc:sldMk cId="663206516" sldId="567"/>
            <ac:picMk id="18" creationId="{77D4EC0A-F98B-476F-BAC5-3C11F1B2D1DD}"/>
          </ac:picMkLst>
        </pc:picChg>
        <pc:picChg chg="del">
          <ac:chgData name="Alistair Cooper" userId="f733d390-3e2e-4a95-933c-2b4f219f6ca6" providerId="ADAL" clId="{50B1186E-81BD-4A7B-AAD5-CFFBF2B59A43}" dt="2023-03-14T09:53:05.230" v="32" actId="478"/>
          <ac:picMkLst>
            <pc:docMk/>
            <pc:sldMk cId="663206516" sldId="567"/>
            <ac:picMk id="20" creationId="{A5C566F4-2283-4C2F-835C-8A599EE387EA}"/>
          </ac:picMkLst>
        </pc:picChg>
      </pc:sldChg>
      <pc:sldChg chg="del">
        <pc:chgData name="Alistair Cooper" userId="f733d390-3e2e-4a95-933c-2b4f219f6ca6" providerId="ADAL" clId="{50B1186E-81BD-4A7B-AAD5-CFFBF2B59A43}" dt="2023-03-14T10:22:16.082" v="445" actId="47"/>
        <pc:sldMkLst>
          <pc:docMk/>
          <pc:sldMk cId="2544442534" sldId="648"/>
        </pc:sldMkLst>
      </pc:sldChg>
      <pc:sldChg chg="delSp modSp mod ord">
        <pc:chgData name="Alistair Cooper" userId="f733d390-3e2e-4a95-933c-2b4f219f6ca6" providerId="ADAL" clId="{50B1186E-81BD-4A7B-AAD5-CFFBF2B59A43}" dt="2023-03-14T10:36:23.149" v="484" actId="20577"/>
        <pc:sldMkLst>
          <pc:docMk/>
          <pc:sldMk cId="2623752778" sldId="649"/>
        </pc:sldMkLst>
        <pc:spChg chg="mod">
          <ac:chgData name="Alistair Cooper" userId="f733d390-3e2e-4a95-933c-2b4f219f6ca6" providerId="ADAL" clId="{50B1186E-81BD-4A7B-AAD5-CFFBF2B59A43}" dt="2023-03-14T10:36:23.149" v="484" actId="20577"/>
          <ac:spMkLst>
            <pc:docMk/>
            <pc:sldMk cId="2623752778" sldId="649"/>
            <ac:spMk id="9" creationId="{0DF62286-A8A5-6E41-B126-92284443EDB8}"/>
          </ac:spMkLst>
        </pc:spChg>
        <pc:spChg chg="del">
          <ac:chgData name="Alistair Cooper" userId="f733d390-3e2e-4a95-933c-2b4f219f6ca6" providerId="ADAL" clId="{50B1186E-81BD-4A7B-AAD5-CFFBF2B59A43}" dt="2023-03-14T10:03:39.362" v="287" actId="478"/>
          <ac:spMkLst>
            <pc:docMk/>
            <pc:sldMk cId="2623752778" sldId="649"/>
            <ac:spMk id="11" creationId="{9C00B5A7-6D20-B9DA-A7C5-27F5A1880333}"/>
          </ac:spMkLst>
        </pc:spChg>
        <pc:picChg chg="mod">
          <ac:chgData name="Alistair Cooper" userId="f733d390-3e2e-4a95-933c-2b4f219f6ca6" providerId="ADAL" clId="{50B1186E-81BD-4A7B-AAD5-CFFBF2B59A43}" dt="2023-03-14T10:15:11.581" v="426" actId="1076"/>
          <ac:picMkLst>
            <pc:docMk/>
            <pc:sldMk cId="2623752778" sldId="649"/>
            <ac:picMk id="5" creationId="{2E932A36-431A-D819-0CC6-36D0D8B5A0A1}"/>
          </ac:picMkLst>
        </pc:picChg>
      </pc:sldChg>
      <pc:sldChg chg="modSp mod">
        <pc:chgData name="Alistair Cooper" userId="f733d390-3e2e-4a95-933c-2b4f219f6ca6" providerId="ADAL" clId="{50B1186E-81BD-4A7B-AAD5-CFFBF2B59A43}" dt="2023-03-14T10:36:41.605" v="487" actId="14100"/>
        <pc:sldMkLst>
          <pc:docMk/>
          <pc:sldMk cId="3794031422" sldId="650"/>
        </pc:sldMkLst>
        <pc:spChg chg="mod">
          <ac:chgData name="Alistair Cooper" userId="f733d390-3e2e-4a95-933c-2b4f219f6ca6" providerId="ADAL" clId="{50B1186E-81BD-4A7B-AAD5-CFFBF2B59A43}" dt="2023-03-14T10:36:41.605" v="487" actId="14100"/>
          <ac:spMkLst>
            <pc:docMk/>
            <pc:sldMk cId="3794031422" sldId="650"/>
            <ac:spMk id="7" creationId="{43CDBD61-56F5-7BE9-C266-2C813C4639DD}"/>
          </ac:spMkLst>
        </pc:spChg>
        <pc:spChg chg="mod">
          <ac:chgData name="Alistair Cooper" userId="f733d390-3e2e-4a95-933c-2b4f219f6ca6" providerId="ADAL" clId="{50B1186E-81BD-4A7B-AAD5-CFFBF2B59A43}" dt="2023-03-14T10:35:17.011" v="475" actId="113"/>
          <ac:spMkLst>
            <pc:docMk/>
            <pc:sldMk cId="3794031422" sldId="650"/>
            <ac:spMk id="11" creationId="{8025C350-97D6-331B-5785-C6A05BA0DECA}"/>
          </ac:spMkLst>
        </pc:spChg>
      </pc:sldChg>
      <pc:sldChg chg="modSp mod">
        <pc:chgData name="Alistair Cooper" userId="f733d390-3e2e-4a95-933c-2b4f219f6ca6" providerId="ADAL" clId="{50B1186E-81BD-4A7B-AAD5-CFFBF2B59A43}" dt="2023-03-14T10:38:02.516" v="500" actId="20577"/>
        <pc:sldMkLst>
          <pc:docMk/>
          <pc:sldMk cId="2045830275" sldId="651"/>
        </pc:sldMkLst>
        <pc:spChg chg="mod">
          <ac:chgData name="Alistair Cooper" userId="f733d390-3e2e-4a95-933c-2b4f219f6ca6" providerId="ADAL" clId="{50B1186E-81BD-4A7B-AAD5-CFFBF2B59A43}" dt="2023-03-14T10:38:02.516" v="500" actId="20577"/>
          <ac:spMkLst>
            <pc:docMk/>
            <pc:sldMk cId="2045830275" sldId="651"/>
            <ac:spMk id="7" creationId="{43CDBD61-56F5-7BE9-C266-2C813C4639DD}"/>
          </ac:spMkLst>
        </pc:spChg>
        <pc:spChg chg="mod">
          <ac:chgData name="Alistair Cooper" userId="f733d390-3e2e-4a95-933c-2b4f219f6ca6" providerId="ADAL" clId="{50B1186E-81BD-4A7B-AAD5-CFFBF2B59A43}" dt="2023-03-14T10:37:11.373" v="491" actId="20577"/>
          <ac:spMkLst>
            <pc:docMk/>
            <pc:sldMk cId="2045830275" sldId="651"/>
            <ac:spMk id="11" creationId="{8025C350-97D6-331B-5785-C6A05BA0DECA}"/>
          </ac:spMkLst>
        </pc:spChg>
      </pc:sldChg>
      <pc:sldChg chg="modSp mod">
        <pc:chgData name="Alistair Cooper" userId="f733d390-3e2e-4a95-933c-2b4f219f6ca6" providerId="ADAL" clId="{50B1186E-81BD-4A7B-AAD5-CFFBF2B59A43}" dt="2023-03-14T10:41:17.078" v="617" actId="20577"/>
        <pc:sldMkLst>
          <pc:docMk/>
          <pc:sldMk cId="2389845252" sldId="656"/>
        </pc:sldMkLst>
        <pc:spChg chg="mod">
          <ac:chgData name="Alistair Cooper" userId="f733d390-3e2e-4a95-933c-2b4f219f6ca6" providerId="ADAL" clId="{50B1186E-81BD-4A7B-AAD5-CFFBF2B59A43}" dt="2023-03-14T10:41:17.078" v="617" actId="20577"/>
          <ac:spMkLst>
            <pc:docMk/>
            <pc:sldMk cId="2389845252" sldId="656"/>
            <ac:spMk id="7" creationId="{43CDBD61-56F5-7BE9-C266-2C813C4639DD}"/>
          </ac:spMkLst>
        </pc:spChg>
        <pc:spChg chg="mod">
          <ac:chgData name="Alistair Cooper" userId="f733d390-3e2e-4a95-933c-2b4f219f6ca6" providerId="ADAL" clId="{50B1186E-81BD-4A7B-AAD5-CFFBF2B59A43}" dt="2023-03-14T10:39:10.834" v="512" actId="1076"/>
          <ac:spMkLst>
            <pc:docMk/>
            <pc:sldMk cId="2389845252" sldId="656"/>
            <ac:spMk id="11" creationId="{8025C350-97D6-331B-5785-C6A05BA0DECA}"/>
          </ac:spMkLst>
        </pc:spChg>
      </pc:sldChg>
      <pc:sldChg chg="modSp mod">
        <pc:chgData name="Alistair Cooper" userId="f733d390-3e2e-4a95-933c-2b4f219f6ca6" providerId="ADAL" clId="{50B1186E-81BD-4A7B-AAD5-CFFBF2B59A43}" dt="2023-03-14T10:42:41.974" v="632" actId="255"/>
        <pc:sldMkLst>
          <pc:docMk/>
          <pc:sldMk cId="3874266060" sldId="657"/>
        </pc:sldMkLst>
        <pc:spChg chg="mod">
          <ac:chgData name="Alistair Cooper" userId="f733d390-3e2e-4a95-933c-2b4f219f6ca6" providerId="ADAL" clId="{50B1186E-81BD-4A7B-AAD5-CFFBF2B59A43}" dt="2023-03-14T10:42:35.732" v="631" actId="20577"/>
          <ac:spMkLst>
            <pc:docMk/>
            <pc:sldMk cId="3874266060" sldId="657"/>
            <ac:spMk id="7" creationId="{43CDBD61-56F5-7BE9-C266-2C813C4639DD}"/>
          </ac:spMkLst>
        </pc:spChg>
        <pc:spChg chg="mod">
          <ac:chgData name="Alistair Cooper" userId="f733d390-3e2e-4a95-933c-2b4f219f6ca6" providerId="ADAL" clId="{50B1186E-81BD-4A7B-AAD5-CFFBF2B59A43}" dt="2023-03-14T10:42:41.974" v="632" actId="255"/>
          <ac:spMkLst>
            <pc:docMk/>
            <pc:sldMk cId="3874266060" sldId="657"/>
            <ac:spMk id="11" creationId="{8025C350-97D6-331B-5785-C6A05BA0DECA}"/>
          </ac:spMkLst>
        </pc:spChg>
      </pc:sldChg>
      <pc:sldChg chg="addSp delSp modSp add mod">
        <pc:chgData name="Alistair Cooper" userId="f733d390-3e2e-4a95-933c-2b4f219f6ca6" providerId="ADAL" clId="{50B1186E-81BD-4A7B-AAD5-CFFBF2B59A43}" dt="2023-03-14T10:24:52.980" v="450" actId="962"/>
        <pc:sldMkLst>
          <pc:docMk/>
          <pc:sldMk cId="3425414293" sldId="658"/>
        </pc:sldMkLst>
        <pc:spChg chg="del">
          <ac:chgData name="Alistair Cooper" userId="f733d390-3e2e-4a95-933c-2b4f219f6ca6" providerId="ADAL" clId="{50B1186E-81BD-4A7B-AAD5-CFFBF2B59A43}" dt="2023-03-14T10:24:47.374" v="447" actId="478"/>
          <ac:spMkLst>
            <pc:docMk/>
            <pc:sldMk cId="3425414293" sldId="658"/>
            <ac:spMk id="9" creationId="{0DF62286-A8A5-6E41-B126-92284443EDB8}"/>
          </ac:spMkLst>
        </pc:spChg>
        <pc:picChg chg="add mod">
          <ac:chgData name="Alistair Cooper" userId="f733d390-3e2e-4a95-933c-2b4f219f6ca6" providerId="ADAL" clId="{50B1186E-81BD-4A7B-AAD5-CFFBF2B59A43}" dt="2023-03-14T10:24:52.980" v="450" actId="962"/>
          <ac:picMkLst>
            <pc:docMk/>
            <pc:sldMk cId="3425414293" sldId="658"/>
            <ac:picMk id="3" creationId="{37A8C620-2AF1-21DE-E6FC-59D1AF8B0DA5}"/>
          </ac:picMkLst>
        </pc:picChg>
        <pc:picChg chg="del">
          <ac:chgData name="Alistair Cooper" userId="f733d390-3e2e-4a95-933c-2b4f219f6ca6" providerId="ADAL" clId="{50B1186E-81BD-4A7B-AAD5-CFFBF2B59A43}" dt="2023-03-14T10:24:47.374" v="447" actId="478"/>
          <ac:picMkLst>
            <pc:docMk/>
            <pc:sldMk cId="3425414293" sldId="658"/>
            <ac:picMk id="5" creationId="{2E932A36-431A-D819-0CC6-36D0D8B5A0A1}"/>
          </ac:picMkLst>
        </pc:picChg>
      </pc:sldChg>
      <pc:sldChg chg="add del ord setBg">
        <pc:chgData name="Alistair Cooper" userId="f733d390-3e2e-4a95-933c-2b4f219f6ca6" providerId="ADAL" clId="{50B1186E-81BD-4A7B-AAD5-CFFBF2B59A43}" dt="2023-03-14T10:42:58.046" v="638" actId="47"/>
        <pc:sldMkLst>
          <pc:docMk/>
          <pc:sldMk cId="2288668435" sldId="659"/>
        </pc:sldMkLst>
      </pc:sldChg>
      <pc:sldChg chg="addSp modSp add del mod">
        <pc:chgData name="Alistair Cooper" userId="f733d390-3e2e-4a95-933c-2b4f219f6ca6" providerId="ADAL" clId="{50B1186E-81BD-4A7B-AAD5-CFFBF2B59A43}" dt="2023-03-14T10:31:53.497" v="455" actId="47"/>
        <pc:sldMkLst>
          <pc:docMk/>
          <pc:sldMk cId="3641113564" sldId="659"/>
        </pc:sldMkLst>
        <pc:picChg chg="add mod">
          <ac:chgData name="Alistair Cooper" userId="f733d390-3e2e-4a95-933c-2b4f219f6ca6" providerId="ADAL" clId="{50B1186E-81BD-4A7B-AAD5-CFFBF2B59A43}" dt="2023-03-14T10:25:15.696" v="454" actId="962"/>
          <ac:picMkLst>
            <pc:docMk/>
            <pc:sldMk cId="3641113564" sldId="659"/>
            <ac:picMk id="4" creationId="{078E1D00-B9EF-1AD7-C2F6-004E27EF27D9}"/>
          </ac:picMkLst>
        </pc:picChg>
      </pc:sldChg>
      <pc:sldChg chg="delSp modSp add mod ord">
        <pc:chgData name="Alistair Cooper" userId="f733d390-3e2e-4a95-933c-2b4f219f6ca6" providerId="ADAL" clId="{50B1186E-81BD-4A7B-AAD5-CFFBF2B59A43}" dt="2023-03-14T10:43:26.838" v="662" actId="1076"/>
        <pc:sldMkLst>
          <pc:docMk/>
          <pc:sldMk cId="3739775962" sldId="660"/>
        </pc:sldMkLst>
        <pc:spChg chg="mod">
          <ac:chgData name="Alistair Cooper" userId="f733d390-3e2e-4a95-933c-2b4f219f6ca6" providerId="ADAL" clId="{50B1186E-81BD-4A7B-AAD5-CFFBF2B59A43}" dt="2023-03-14T10:43:21.456" v="660" actId="20577"/>
          <ac:spMkLst>
            <pc:docMk/>
            <pc:sldMk cId="3739775962" sldId="660"/>
            <ac:spMk id="3" creationId="{01324780-1A52-F245-3AD2-1F755701B3FE}"/>
          </ac:spMkLst>
        </pc:spChg>
        <pc:spChg chg="del">
          <ac:chgData name="Alistair Cooper" userId="f733d390-3e2e-4a95-933c-2b4f219f6ca6" providerId="ADAL" clId="{50B1186E-81BD-4A7B-AAD5-CFFBF2B59A43}" dt="2023-03-14T10:43:17.964" v="651" actId="478"/>
          <ac:spMkLst>
            <pc:docMk/>
            <pc:sldMk cId="3739775962" sldId="660"/>
            <ac:spMk id="17" creationId="{2B7405FE-556F-4D97-863D-7302B7932992}"/>
          </ac:spMkLst>
        </pc:spChg>
        <pc:picChg chg="mod">
          <ac:chgData name="Alistair Cooper" userId="f733d390-3e2e-4a95-933c-2b4f219f6ca6" providerId="ADAL" clId="{50B1186E-81BD-4A7B-AAD5-CFFBF2B59A43}" dt="2023-03-14T10:43:26.838" v="662" actId="1076"/>
          <ac:picMkLst>
            <pc:docMk/>
            <pc:sldMk cId="3739775962" sldId="660"/>
            <ac:picMk id="4" creationId="{ECFC79F1-5B8B-85B7-3DEB-84188E5EBDE7}"/>
          </ac:picMkLst>
        </pc:picChg>
      </pc:sldChg>
      <pc:sldMasterChg chg="delSldLayout">
        <pc:chgData name="Alistair Cooper" userId="f733d390-3e2e-4a95-933c-2b4f219f6ca6" providerId="ADAL" clId="{50B1186E-81BD-4A7B-AAD5-CFFBF2B59A43}" dt="2023-03-14T10:22:16.082" v="445" actId="47"/>
        <pc:sldMasterMkLst>
          <pc:docMk/>
          <pc:sldMasterMk cId="1523012400" sldId="2147483660"/>
        </pc:sldMasterMkLst>
        <pc:sldLayoutChg chg="del">
          <pc:chgData name="Alistair Cooper" userId="f733d390-3e2e-4a95-933c-2b4f219f6ca6" providerId="ADAL" clId="{50B1186E-81BD-4A7B-AAD5-CFFBF2B59A43}" dt="2023-03-14T10:22:16.082" v="445" actId="47"/>
          <pc:sldLayoutMkLst>
            <pc:docMk/>
            <pc:sldMasterMk cId="1523012400" sldId="2147483660"/>
            <pc:sldLayoutMk cId="1898601977"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36328-4D3D-45E0-8E39-9CF5EA5DB5BE}" type="datetimeFigureOut">
              <a:rPr lang="en-GB" smtClean="0"/>
              <a:t>05/05/2023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775D7-115F-483A-84CD-76A904A4CAC3}" type="slidenum">
              <a:rPr lang="en-GB" smtClean="0"/>
              <a:t>‹#›</a:t>
            </a:fld>
            <a:endParaRPr lang="en-GB"/>
          </a:p>
        </p:txBody>
      </p:sp>
    </p:spTree>
    <p:extLst>
      <p:ext uri="{BB962C8B-B14F-4D97-AF65-F5344CB8AC3E}">
        <p14:creationId xmlns:p14="http://schemas.microsoft.com/office/powerpoint/2010/main" val="417787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419451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5410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00067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0DB6-EAC1-00D4-D30B-69EB4B4DA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338C37-E371-4047-A3B2-66EC63991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85041E-C239-E41D-DD73-74770173D17B}"/>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5" name="Footer Placeholder 4">
            <a:extLst>
              <a:ext uri="{FF2B5EF4-FFF2-40B4-BE49-F238E27FC236}">
                <a16:creationId xmlns:a16="http://schemas.microsoft.com/office/drawing/2014/main" id="{9FD8E28D-F285-1249-63B0-067402BDEB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15A92-F550-175F-4471-BAB3C5303AD8}"/>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187156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E1B0-5D21-FFE3-4649-8D14E8A7DA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BE11E9-536B-97F3-50BF-A053891A3E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81C24-AABE-E07C-5855-F3DDAE22B677}"/>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5" name="Footer Placeholder 4">
            <a:extLst>
              <a:ext uri="{FF2B5EF4-FFF2-40B4-BE49-F238E27FC236}">
                <a16:creationId xmlns:a16="http://schemas.microsoft.com/office/drawing/2014/main" id="{EA1D8478-AED5-4C64-B110-1057863D4C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DE15FC-F3CB-E5C6-A58C-C735B1163F32}"/>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35067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AFD84-9361-51E3-1D36-25D9D7B7AE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978230-3CE5-0F38-9699-EEFE3E533E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9660E-5333-BAE5-2931-D4330DD1625B}"/>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5" name="Footer Placeholder 4">
            <a:extLst>
              <a:ext uri="{FF2B5EF4-FFF2-40B4-BE49-F238E27FC236}">
                <a16:creationId xmlns:a16="http://schemas.microsoft.com/office/drawing/2014/main" id="{BBE0553E-6737-1C67-7CB7-00B91FB008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BD591-39D4-843D-977F-66BA327E48CD}"/>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58404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4"/>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3855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457200" y="1420283"/>
            <a:ext cx="5181600" cy="98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5"/>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Autofit/>
          </a:bodyPr>
          <a:lstStyle>
            <a:lvl1pPr lvl="0" algn="ctr" rtl="0">
              <a:spcBef>
                <a:spcPts val="427"/>
              </a:spcBef>
              <a:spcAft>
                <a:spcPts val="0"/>
              </a:spcAft>
              <a:buClr>
                <a:srgbClr val="888888"/>
              </a:buClr>
              <a:buSzPts val="3200"/>
              <a:buNone/>
              <a:defRPr>
                <a:solidFill>
                  <a:srgbClr val="888888"/>
                </a:solidFill>
              </a:defRPr>
            </a:lvl1pPr>
            <a:lvl2pPr lvl="1" algn="ctr" rtl="0">
              <a:spcBef>
                <a:spcPts val="373"/>
              </a:spcBef>
              <a:spcAft>
                <a:spcPts val="0"/>
              </a:spcAft>
              <a:buClr>
                <a:srgbClr val="888888"/>
              </a:buClr>
              <a:buSzPts val="2800"/>
              <a:buNone/>
              <a:defRPr>
                <a:solidFill>
                  <a:srgbClr val="888888"/>
                </a:solidFill>
              </a:defRPr>
            </a:lvl2pPr>
            <a:lvl3pPr lvl="2" algn="ctr" rtl="0">
              <a:spcBef>
                <a:spcPts val="320"/>
              </a:spcBef>
              <a:spcAft>
                <a:spcPts val="0"/>
              </a:spcAft>
              <a:buClr>
                <a:srgbClr val="888888"/>
              </a:buClr>
              <a:buSzPts val="2400"/>
              <a:buNone/>
              <a:defRPr>
                <a:solidFill>
                  <a:srgbClr val="888888"/>
                </a:solidFill>
              </a:defRPr>
            </a:lvl3pPr>
            <a:lvl4pPr lvl="3" algn="ctr" rtl="0">
              <a:spcBef>
                <a:spcPts val="267"/>
              </a:spcBef>
              <a:spcAft>
                <a:spcPts val="0"/>
              </a:spcAft>
              <a:buClr>
                <a:srgbClr val="888888"/>
              </a:buClr>
              <a:buSzPts val="2000"/>
              <a:buNone/>
              <a:defRPr>
                <a:solidFill>
                  <a:srgbClr val="888888"/>
                </a:solidFill>
              </a:defRPr>
            </a:lvl4pPr>
            <a:lvl5pPr lvl="4" algn="ctr" rtl="0">
              <a:spcBef>
                <a:spcPts val="267"/>
              </a:spcBef>
              <a:spcAft>
                <a:spcPts val="0"/>
              </a:spcAft>
              <a:buClr>
                <a:srgbClr val="888888"/>
              </a:buClr>
              <a:buSzPts val="2000"/>
              <a:buNone/>
              <a:defRPr>
                <a:solidFill>
                  <a:srgbClr val="888888"/>
                </a:solidFill>
              </a:defRPr>
            </a:lvl5pPr>
            <a:lvl6pPr lvl="5" algn="ctr" rtl="0">
              <a:spcBef>
                <a:spcPts val="267"/>
              </a:spcBef>
              <a:spcAft>
                <a:spcPts val="0"/>
              </a:spcAft>
              <a:buClr>
                <a:srgbClr val="888888"/>
              </a:buClr>
              <a:buSzPts val="2000"/>
              <a:buNone/>
              <a:defRPr>
                <a:solidFill>
                  <a:srgbClr val="888888"/>
                </a:solidFill>
              </a:defRPr>
            </a:lvl6pPr>
            <a:lvl7pPr lvl="6" algn="ctr" rtl="0">
              <a:spcBef>
                <a:spcPts val="267"/>
              </a:spcBef>
              <a:spcAft>
                <a:spcPts val="0"/>
              </a:spcAft>
              <a:buClr>
                <a:srgbClr val="888888"/>
              </a:buClr>
              <a:buSzPts val="2000"/>
              <a:buNone/>
              <a:defRPr>
                <a:solidFill>
                  <a:srgbClr val="888888"/>
                </a:solidFill>
              </a:defRPr>
            </a:lvl7pPr>
            <a:lvl8pPr lvl="7" algn="ctr" rtl="0">
              <a:spcBef>
                <a:spcPts val="267"/>
              </a:spcBef>
              <a:spcAft>
                <a:spcPts val="0"/>
              </a:spcAft>
              <a:buClr>
                <a:srgbClr val="888888"/>
              </a:buClr>
              <a:buSzPts val="2000"/>
              <a:buNone/>
              <a:defRPr>
                <a:solidFill>
                  <a:srgbClr val="888888"/>
                </a:solidFill>
              </a:defRPr>
            </a:lvl8pPr>
            <a:lvl9pPr lvl="8" algn="ctr" rtl="0">
              <a:spcBef>
                <a:spcPts val="267"/>
              </a:spcBef>
              <a:spcAft>
                <a:spcPts val="0"/>
              </a:spcAft>
              <a:buClr>
                <a:srgbClr val="888888"/>
              </a:buClr>
              <a:buSzPts val="2000"/>
              <a:buNone/>
              <a:defRPr>
                <a:solidFill>
                  <a:srgbClr val="888888"/>
                </a:solidFill>
              </a:defRPr>
            </a:lvl9pPr>
          </a:lstStyle>
          <a:p>
            <a:endParaRPr/>
          </a:p>
        </p:txBody>
      </p:sp>
      <p:sp>
        <p:nvSpPr>
          <p:cNvPr id="93" name="Google Shape;93;p15"/>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9157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6"/>
          <p:cNvSpPr txBox="1">
            <a:spLocks noGrp="1"/>
          </p:cNvSpPr>
          <p:nvPr>
            <p:ph type="body" idx="1"/>
          </p:nvPr>
        </p:nvSpPr>
        <p:spPr>
          <a:xfrm>
            <a:off x="304800" y="1066800"/>
            <a:ext cx="5486400" cy="3017400"/>
          </a:xfrm>
          <a:prstGeom prst="rect">
            <a:avLst/>
          </a:prstGeom>
          <a:noFill/>
          <a:ln>
            <a:noFill/>
          </a:ln>
        </p:spPr>
        <p:txBody>
          <a:bodyPr spcFirstLastPara="1" wrap="square" lIns="91425" tIns="45700" rIns="91425" bIns="45700" anchor="t" anchorCtr="0">
            <a:noAutofit/>
          </a:bodyPr>
          <a:lstStyle>
            <a:lvl1pPr marL="304831" lvl="0" indent="-228623" algn="l" rtl="0">
              <a:spcBef>
                <a:spcPts val="240"/>
              </a:spcBef>
              <a:spcAft>
                <a:spcPts val="0"/>
              </a:spcAft>
              <a:buClr>
                <a:schemeClr val="dk1"/>
              </a:buClr>
              <a:buSzPts val="1800"/>
              <a:buChar char="•"/>
              <a:defRPr/>
            </a:lvl1pPr>
            <a:lvl2pPr marL="609660" lvl="1" indent="-228623" algn="l" rtl="0">
              <a:spcBef>
                <a:spcPts val="240"/>
              </a:spcBef>
              <a:spcAft>
                <a:spcPts val="0"/>
              </a:spcAft>
              <a:buClr>
                <a:schemeClr val="dk1"/>
              </a:buClr>
              <a:buSzPts val="1800"/>
              <a:buChar char="–"/>
              <a:defRPr/>
            </a:lvl2pPr>
            <a:lvl3pPr marL="914492" lvl="2" indent="-228623" algn="l" rtl="0">
              <a:spcBef>
                <a:spcPts val="240"/>
              </a:spcBef>
              <a:spcAft>
                <a:spcPts val="0"/>
              </a:spcAft>
              <a:buClr>
                <a:schemeClr val="dk1"/>
              </a:buClr>
              <a:buSzPts val="1800"/>
              <a:buChar char="•"/>
              <a:defRPr/>
            </a:lvl3pPr>
            <a:lvl4pPr marL="1219322" lvl="3" indent="-228623" algn="l" rtl="0">
              <a:spcBef>
                <a:spcPts val="240"/>
              </a:spcBef>
              <a:spcAft>
                <a:spcPts val="0"/>
              </a:spcAft>
              <a:buClr>
                <a:schemeClr val="dk1"/>
              </a:buClr>
              <a:buSzPts val="1800"/>
              <a:buChar char="–"/>
              <a:defRPr/>
            </a:lvl4pPr>
            <a:lvl5pPr marL="1524152" lvl="4" indent="-228623" algn="l" rtl="0">
              <a:spcBef>
                <a:spcPts val="240"/>
              </a:spcBef>
              <a:spcAft>
                <a:spcPts val="0"/>
              </a:spcAft>
              <a:buClr>
                <a:schemeClr val="dk1"/>
              </a:buClr>
              <a:buSzPts val="1800"/>
              <a:buChar char="»"/>
              <a:defRPr/>
            </a:lvl5pPr>
            <a:lvl6pPr marL="1828983" lvl="5" indent="-228623" algn="l" rtl="0">
              <a:spcBef>
                <a:spcPts val="240"/>
              </a:spcBef>
              <a:spcAft>
                <a:spcPts val="0"/>
              </a:spcAft>
              <a:buClr>
                <a:schemeClr val="dk1"/>
              </a:buClr>
              <a:buSzPts val="1800"/>
              <a:buChar char="•"/>
              <a:defRPr/>
            </a:lvl6pPr>
            <a:lvl7pPr marL="2133814" lvl="6" indent="-228623" algn="l" rtl="0">
              <a:spcBef>
                <a:spcPts val="240"/>
              </a:spcBef>
              <a:spcAft>
                <a:spcPts val="0"/>
              </a:spcAft>
              <a:buClr>
                <a:schemeClr val="dk1"/>
              </a:buClr>
              <a:buSzPts val="1800"/>
              <a:buChar char="•"/>
              <a:defRPr/>
            </a:lvl7pPr>
            <a:lvl8pPr marL="2438644" lvl="7" indent="-228623" algn="l" rtl="0">
              <a:spcBef>
                <a:spcPts val="240"/>
              </a:spcBef>
              <a:spcAft>
                <a:spcPts val="0"/>
              </a:spcAft>
              <a:buClr>
                <a:schemeClr val="dk1"/>
              </a:buClr>
              <a:buSzPts val="1800"/>
              <a:buChar char="•"/>
              <a:defRPr/>
            </a:lvl8pPr>
            <a:lvl9pPr marL="2743475" lvl="8" indent="-228623" algn="l" rtl="0">
              <a:spcBef>
                <a:spcPts val="240"/>
              </a:spcBef>
              <a:spcAft>
                <a:spcPts val="0"/>
              </a:spcAft>
              <a:buClr>
                <a:schemeClr val="dk1"/>
              </a:buClr>
              <a:buSzPts val="1800"/>
              <a:buChar char="•"/>
              <a:defRPr/>
            </a:lvl9pPr>
          </a:lstStyle>
          <a:p>
            <a:endParaRPr/>
          </a:p>
        </p:txBody>
      </p:sp>
      <p:sp>
        <p:nvSpPr>
          <p:cNvPr id="99" name="Google Shape;99;p16"/>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6"/>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6"/>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8262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481542" y="2937933"/>
            <a:ext cx="5181600" cy="90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2667"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7"/>
          <p:cNvSpPr txBox="1">
            <a:spLocks noGrp="1"/>
          </p:cNvSpPr>
          <p:nvPr>
            <p:ph type="body" idx="1"/>
          </p:nvPr>
        </p:nvSpPr>
        <p:spPr>
          <a:xfrm>
            <a:off x="481542" y="1937809"/>
            <a:ext cx="5181600" cy="1000200"/>
          </a:xfrm>
          <a:prstGeom prst="rect">
            <a:avLst/>
          </a:prstGeom>
          <a:noFill/>
          <a:ln>
            <a:noFill/>
          </a:ln>
        </p:spPr>
        <p:txBody>
          <a:bodyPr spcFirstLastPara="1" wrap="square" lIns="91425" tIns="45700" rIns="91425" bIns="45700" anchor="b" anchorCtr="0">
            <a:noAutofit/>
          </a:bodyPr>
          <a:lstStyle>
            <a:lvl1pPr marL="304831" lvl="0" indent="-152416" algn="l" rtl="0">
              <a:spcBef>
                <a:spcPts val="267"/>
              </a:spcBef>
              <a:spcAft>
                <a:spcPts val="0"/>
              </a:spcAft>
              <a:buClr>
                <a:srgbClr val="888888"/>
              </a:buClr>
              <a:buSzPts val="2000"/>
              <a:buNone/>
              <a:defRPr sz="1333">
                <a:solidFill>
                  <a:srgbClr val="888888"/>
                </a:solidFill>
              </a:defRPr>
            </a:lvl1pPr>
            <a:lvl2pPr marL="609660" lvl="1" indent="-152416" algn="l" rtl="0">
              <a:spcBef>
                <a:spcPts val="240"/>
              </a:spcBef>
              <a:spcAft>
                <a:spcPts val="0"/>
              </a:spcAft>
              <a:buClr>
                <a:srgbClr val="888888"/>
              </a:buClr>
              <a:buSzPts val="1800"/>
              <a:buNone/>
              <a:defRPr sz="1200">
                <a:solidFill>
                  <a:srgbClr val="888888"/>
                </a:solidFill>
              </a:defRPr>
            </a:lvl2pPr>
            <a:lvl3pPr marL="914492" lvl="2" indent="-152416" algn="l" rtl="0">
              <a:spcBef>
                <a:spcPts val="213"/>
              </a:spcBef>
              <a:spcAft>
                <a:spcPts val="0"/>
              </a:spcAft>
              <a:buClr>
                <a:srgbClr val="888888"/>
              </a:buClr>
              <a:buSzPts val="1600"/>
              <a:buNone/>
              <a:defRPr sz="1067">
                <a:solidFill>
                  <a:srgbClr val="888888"/>
                </a:solidFill>
              </a:defRPr>
            </a:lvl3pPr>
            <a:lvl4pPr marL="1219322" lvl="3" indent="-152416" algn="l" rtl="0">
              <a:spcBef>
                <a:spcPts val="187"/>
              </a:spcBef>
              <a:spcAft>
                <a:spcPts val="0"/>
              </a:spcAft>
              <a:buClr>
                <a:srgbClr val="888888"/>
              </a:buClr>
              <a:buSzPts val="1400"/>
              <a:buNone/>
              <a:defRPr sz="933">
                <a:solidFill>
                  <a:srgbClr val="888888"/>
                </a:solidFill>
              </a:defRPr>
            </a:lvl4pPr>
            <a:lvl5pPr marL="1524152" lvl="4" indent="-152416" algn="l" rtl="0">
              <a:spcBef>
                <a:spcPts val="187"/>
              </a:spcBef>
              <a:spcAft>
                <a:spcPts val="0"/>
              </a:spcAft>
              <a:buClr>
                <a:srgbClr val="888888"/>
              </a:buClr>
              <a:buSzPts val="1400"/>
              <a:buNone/>
              <a:defRPr sz="933">
                <a:solidFill>
                  <a:srgbClr val="888888"/>
                </a:solidFill>
              </a:defRPr>
            </a:lvl5pPr>
            <a:lvl6pPr marL="1828983" lvl="5" indent="-152416" algn="l" rtl="0">
              <a:spcBef>
                <a:spcPts val="187"/>
              </a:spcBef>
              <a:spcAft>
                <a:spcPts val="0"/>
              </a:spcAft>
              <a:buClr>
                <a:srgbClr val="888888"/>
              </a:buClr>
              <a:buSzPts val="1400"/>
              <a:buNone/>
              <a:defRPr sz="933">
                <a:solidFill>
                  <a:srgbClr val="888888"/>
                </a:solidFill>
              </a:defRPr>
            </a:lvl6pPr>
            <a:lvl7pPr marL="2133814" lvl="6" indent="-152416" algn="l" rtl="0">
              <a:spcBef>
                <a:spcPts val="187"/>
              </a:spcBef>
              <a:spcAft>
                <a:spcPts val="0"/>
              </a:spcAft>
              <a:buClr>
                <a:srgbClr val="888888"/>
              </a:buClr>
              <a:buSzPts val="1400"/>
              <a:buNone/>
              <a:defRPr sz="933">
                <a:solidFill>
                  <a:srgbClr val="888888"/>
                </a:solidFill>
              </a:defRPr>
            </a:lvl7pPr>
            <a:lvl8pPr marL="2438644" lvl="7" indent="-152416" algn="l" rtl="0">
              <a:spcBef>
                <a:spcPts val="187"/>
              </a:spcBef>
              <a:spcAft>
                <a:spcPts val="0"/>
              </a:spcAft>
              <a:buClr>
                <a:srgbClr val="888888"/>
              </a:buClr>
              <a:buSzPts val="1400"/>
              <a:buNone/>
              <a:defRPr sz="933">
                <a:solidFill>
                  <a:srgbClr val="888888"/>
                </a:solidFill>
              </a:defRPr>
            </a:lvl8pPr>
            <a:lvl9pPr marL="2743475" lvl="8" indent="-152416" algn="l" rtl="0">
              <a:spcBef>
                <a:spcPts val="187"/>
              </a:spcBef>
              <a:spcAft>
                <a:spcPts val="0"/>
              </a:spcAft>
              <a:buClr>
                <a:srgbClr val="888888"/>
              </a:buClr>
              <a:buSzPts val="1400"/>
              <a:buNone/>
              <a:defRPr sz="933">
                <a:solidFill>
                  <a:srgbClr val="888888"/>
                </a:solidFill>
              </a:defRPr>
            </a:lvl9pPr>
          </a:lstStyle>
          <a:p>
            <a:endParaRPr/>
          </a:p>
        </p:txBody>
      </p:sp>
      <p:sp>
        <p:nvSpPr>
          <p:cNvPr id="105" name="Google Shape;105;p17"/>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7"/>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7"/>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2257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304800" y="1066800"/>
            <a:ext cx="2692400" cy="3017400"/>
          </a:xfrm>
          <a:prstGeom prst="rect">
            <a:avLst/>
          </a:prstGeom>
          <a:noFill/>
          <a:ln>
            <a:noFill/>
          </a:ln>
        </p:spPr>
        <p:txBody>
          <a:bodyPr spcFirstLastPara="1" wrap="square" lIns="91425" tIns="45700" rIns="91425" bIns="45700" anchor="t" anchorCtr="0">
            <a:noAutofit/>
          </a:bodyPr>
          <a:lstStyle>
            <a:lvl1pPr marL="304831" lvl="0" indent="-270961" algn="l" rtl="0">
              <a:spcBef>
                <a:spcPts val="373"/>
              </a:spcBef>
              <a:spcAft>
                <a:spcPts val="0"/>
              </a:spcAft>
              <a:buClr>
                <a:schemeClr val="dk1"/>
              </a:buClr>
              <a:buSzPts val="2800"/>
              <a:buChar char="•"/>
              <a:defRPr sz="1867"/>
            </a:lvl1pPr>
            <a:lvl2pPr marL="609660" lvl="1" indent="-254026" algn="l" rtl="0">
              <a:spcBef>
                <a:spcPts val="320"/>
              </a:spcBef>
              <a:spcAft>
                <a:spcPts val="0"/>
              </a:spcAft>
              <a:buClr>
                <a:schemeClr val="dk1"/>
              </a:buClr>
              <a:buSzPts val="2400"/>
              <a:buChar char="–"/>
              <a:defRPr sz="1600"/>
            </a:lvl2pPr>
            <a:lvl3pPr marL="914492" lvl="2" indent="-237091" algn="l" rtl="0">
              <a:spcBef>
                <a:spcPts val="267"/>
              </a:spcBef>
              <a:spcAft>
                <a:spcPts val="0"/>
              </a:spcAft>
              <a:buClr>
                <a:schemeClr val="dk1"/>
              </a:buClr>
              <a:buSzPts val="2000"/>
              <a:buChar char="•"/>
              <a:defRPr sz="1333"/>
            </a:lvl3pPr>
            <a:lvl4pPr marL="1219322" lvl="3" indent="-228623" algn="l" rtl="0">
              <a:spcBef>
                <a:spcPts val="240"/>
              </a:spcBef>
              <a:spcAft>
                <a:spcPts val="0"/>
              </a:spcAft>
              <a:buClr>
                <a:schemeClr val="dk1"/>
              </a:buClr>
              <a:buSzPts val="1800"/>
              <a:buChar char="–"/>
              <a:defRPr sz="1200"/>
            </a:lvl4pPr>
            <a:lvl5pPr marL="1524152" lvl="4" indent="-228623" algn="l" rtl="0">
              <a:spcBef>
                <a:spcPts val="240"/>
              </a:spcBef>
              <a:spcAft>
                <a:spcPts val="0"/>
              </a:spcAft>
              <a:buClr>
                <a:schemeClr val="dk1"/>
              </a:buClr>
              <a:buSzPts val="1800"/>
              <a:buChar char="»"/>
              <a:defRPr sz="1200"/>
            </a:lvl5pPr>
            <a:lvl6pPr marL="1828983" lvl="5" indent="-228623" algn="l" rtl="0">
              <a:spcBef>
                <a:spcPts val="240"/>
              </a:spcBef>
              <a:spcAft>
                <a:spcPts val="0"/>
              </a:spcAft>
              <a:buClr>
                <a:schemeClr val="dk1"/>
              </a:buClr>
              <a:buSzPts val="1800"/>
              <a:buChar char="•"/>
              <a:defRPr sz="1200"/>
            </a:lvl6pPr>
            <a:lvl7pPr marL="2133814" lvl="6" indent="-228623" algn="l" rtl="0">
              <a:spcBef>
                <a:spcPts val="240"/>
              </a:spcBef>
              <a:spcAft>
                <a:spcPts val="0"/>
              </a:spcAft>
              <a:buClr>
                <a:schemeClr val="dk1"/>
              </a:buClr>
              <a:buSzPts val="1800"/>
              <a:buChar char="•"/>
              <a:defRPr sz="1200"/>
            </a:lvl7pPr>
            <a:lvl8pPr marL="2438644" lvl="7" indent="-228623" algn="l" rtl="0">
              <a:spcBef>
                <a:spcPts val="240"/>
              </a:spcBef>
              <a:spcAft>
                <a:spcPts val="0"/>
              </a:spcAft>
              <a:buClr>
                <a:schemeClr val="dk1"/>
              </a:buClr>
              <a:buSzPts val="1800"/>
              <a:buChar char="•"/>
              <a:defRPr sz="1200"/>
            </a:lvl8pPr>
            <a:lvl9pPr marL="2743475" lvl="8" indent="-228623" algn="l" rtl="0">
              <a:spcBef>
                <a:spcPts val="240"/>
              </a:spcBef>
              <a:spcAft>
                <a:spcPts val="0"/>
              </a:spcAft>
              <a:buClr>
                <a:schemeClr val="dk1"/>
              </a:buClr>
              <a:buSzPts val="1800"/>
              <a:buChar char="•"/>
              <a:defRPr sz="1200"/>
            </a:lvl9pPr>
          </a:lstStyle>
          <a:p>
            <a:endParaRPr/>
          </a:p>
        </p:txBody>
      </p:sp>
      <p:sp>
        <p:nvSpPr>
          <p:cNvPr id="111" name="Google Shape;111;p18"/>
          <p:cNvSpPr txBox="1">
            <a:spLocks noGrp="1"/>
          </p:cNvSpPr>
          <p:nvPr>
            <p:ph type="body" idx="2"/>
          </p:nvPr>
        </p:nvSpPr>
        <p:spPr>
          <a:xfrm>
            <a:off x="3098800" y="1066800"/>
            <a:ext cx="2692400" cy="3017400"/>
          </a:xfrm>
          <a:prstGeom prst="rect">
            <a:avLst/>
          </a:prstGeom>
          <a:noFill/>
          <a:ln>
            <a:noFill/>
          </a:ln>
        </p:spPr>
        <p:txBody>
          <a:bodyPr spcFirstLastPara="1" wrap="square" lIns="91425" tIns="45700" rIns="91425" bIns="45700" anchor="t" anchorCtr="0">
            <a:noAutofit/>
          </a:bodyPr>
          <a:lstStyle>
            <a:lvl1pPr marL="304831" lvl="0" indent="-270961" algn="l" rtl="0">
              <a:spcBef>
                <a:spcPts val="373"/>
              </a:spcBef>
              <a:spcAft>
                <a:spcPts val="0"/>
              </a:spcAft>
              <a:buClr>
                <a:schemeClr val="dk1"/>
              </a:buClr>
              <a:buSzPts val="2800"/>
              <a:buChar char="•"/>
              <a:defRPr sz="1867"/>
            </a:lvl1pPr>
            <a:lvl2pPr marL="609660" lvl="1" indent="-254026" algn="l" rtl="0">
              <a:spcBef>
                <a:spcPts val="320"/>
              </a:spcBef>
              <a:spcAft>
                <a:spcPts val="0"/>
              </a:spcAft>
              <a:buClr>
                <a:schemeClr val="dk1"/>
              </a:buClr>
              <a:buSzPts val="2400"/>
              <a:buChar char="–"/>
              <a:defRPr sz="1600"/>
            </a:lvl2pPr>
            <a:lvl3pPr marL="914492" lvl="2" indent="-237091" algn="l" rtl="0">
              <a:spcBef>
                <a:spcPts val="267"/>
              </a:spcBef>
              <a:spcAft>
                <a:spcPts val="0"/>
              </a:spcAft>
              <a:buClr>
                <a:schemeClr val="dk1"/>
              </a:buClr>
              <a:buSzPts val="2000"/>
              <a:buChar char="•"/>
              <a:defRPr sz="1333"/>
            </a:lvl3pPr>
            <a:lvl4pPr marL="1219322" lvl="3" indent="-228623" algn="l" rtl="0">
              <a:spcBef>
                <a:spcPts val="240"/>
              </a:spcBef>
              <a:spcAft>
                <a:spcPts val="0"/>
              </a:spcAft>
              <a:buClr>
                <a:schemeClr val="dk1"/>
              </a:buClr>
              <a:buSzPts val="1800"/>
              <a:buChar char="–"/>
              <a:defRPr sz="1200"/>
            </a:lvl4pPr>
            <a:lvl5pPr marL="1524152" lvl="4" indent="-228623" algn="l" rtl="0">
              <a:spcBef>
                <a:spcPts val="240"/>
              </a:spcBef>
              <a:spcAft>
                <a:spcPts val="0"/>
              </a:spcAft>
              <a:buClr>
                <a:schemeClr val="dk1"/>
              </a:buClr>
              <a:buSzPts val="1800"/>
              <a:buChar char="»"/>
              <a:defRPr sz="1200"/>
            </a:lvl5pPr>
            <a:lvl6pPr marL="1828983" lvl="5" indent="-228623" algn="l" rtl="0">
              <a:spcBef>
                <a:spcPts val="240"/>
              </a:spcBef>
              <a:spcAft>
                <a:spcPts val="0"/>
              </a:spcAft>
              <a:buClr>
                <a:schemeClr val="dk1"/>
              </a:buClr>
              <a:buSzPts val="1800"/>
              <a:buChar char="•"/>
              <a:defRPr sz="1200"/>
            </a:lvl6pPr>
            <a:lvl7pPr marL="2133814" lvl="6" indent="-228623" algn="l" rtl="0">
              <a:spcBef>
                <a:spcPts val="240"/>
              </a:spcBef>
              <a:spcAft>
                <a:spcPts val="0"/>
              </a:spcAft>
              <a:buClr>
                <a:schemeClr val="dk1"/>
              </a:buClr>
              <a:buSzPts val="1800"/>
              <a:buChar char="•"/>
              <a:defRPr sz="1200"/>
            </a:lvl7pPr>
            <a:lvl8pPr marL="2438644" lvl="7" indent="-228623" algn="l" rtl="0">
              <a:spcBef>
                <a:spcPts val="240"/>
              </a:spcBef>
              <a:spcAft>
                <a:spcPts val="0"/>
              </a:spcAft>
              <a:buClr>
                <a:schemeClr val="dk1"/>
              </a:buClr>
              <a:buSzPts val="1800"/>
              <a:buChar char="•"/>
              <a:defRPr sz="1200"/>
            </a:lvl8pPr>
            <a:lvl9pPr marL="2743475" lvl="8" indent="-228623" algn="l" rtl="0">
              <a:spcBef>
                <a:spcPts val="240"/>
              </a:spcBef>
              <a:spcAft>
                <a:spcPts val="0"/>
              </a:spcAft>
              <a:buClr>
                <a:schemeClr val="dk1"/>
              </a:buClr>
              <a:buSzPts val="1800"/>
              <a:buChar char="•"/>
              <a:defRPr sz="1200"/>
            </a:lvl9pPr>
          </a:lstStyle>
          <a:p>
            <a:endParaRPr/>
          </a:p>
        </p:txBody>
      </p:sp>
      <p:sp>
        <p:nvSpPr>
          <p:cNvPr id="112" name="Google Shape;112;p18"/>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8"/>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18"/>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915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19"/>
          <p:cNvSpPr txBox="1">
            <a:spLocks noGrp="1"/>
          </p:cNvSpPr>
          <p:nvPr>
            <p:ph type="body" idx="1"/>
          </p:nvPr>
        </p:nvSpPr>
        <p:spPr>
          <a:xfrm>
            <a:off x="304800" y="1023409"/>
            <a:ext cx="2693400" cy="426600"/>
          </a:xfrm>
          <a:prstGeom prst="rect">
            <a:avLst/>
          </a:prstGeom>
          <a:noFill/>
          <a:ln>
            <a:noFill/>
          </a:ln>
        </p:spPr>
        <p:txBody>
          <a:bodyPr spcFirstLastPara="1" wrap="square" lIns="91425" tIns="45700" rIns="91425" bIns="45700" anchor="b" anchorCtr="0">
            <a:noAutofit/>
          </a:bodyPr>
          <a:lstStyle>
            <a:lvl1pPr marL="304831" lvl="0" indent="-152416" algn="l" rtl="0">
              <a:spcBef>
                <a:spcPts val="320"/>
              </a:spcBef>
              <a:spcAft>
                <a:spcPts val="0"/>
              </a:spcAft>
              <a:buClr>
                <a:schemeClr val="dk1"/>
              </a:buClr>
              <a:buSzPts val="2400"/>
              <a:buNone/>
              <a:defRPr sz="1600" b="1"/>
            </a:lvl1pPr>
            <a:lvl2pPr marL="609660" lvl="1" indent="-152416" algn="l" rtl="0">
              <a:spcBef>
                <a:spcPts val="267"/>
              </a:spcBef>
              <a:spcAft>
                <a:spcPts val="0"/>
              </a:spcAft>
              <a:buClr>
                <a:schemeClr val="dk1"/>
              </a:buClr>
              <a:buSzPts val="2000"/>
              <a:buNone/>
              <a:defRPr sz="1333" b="1"/>
            </a:lvl2pPr>
            <a:lvl3pPr marL="914492" lvl="2" indent="-152416" algn="l" rtl="0">
              <a:spcBef>
                <a:spcPts val="240"/>
              </a:spcBef>
              <a:spcAft>
                <a:spcPts val="0"/>
              </a:spcAft>
              <a:buClr>
                <a:schemeClr val="dk1"/>
              </a:buClr>
              <a:buSzPts val="1800"/>
              <a:buNone/>
              <a:defRPr sz="1200" b="1"/>
            </a:lvl3pPr>
            <a:lvl4pPr marL="1219322" lvl="3" indent="-152416" algn="l" rtl="0">
              <a:spcBef>
                <a:spcPts val="213"/>
              </a:spcBef>
              <a:spcAft>
                <a:spcPts val="0"/>
              </a:spcAft>
              <a:buClr>
                <a:schemeClr val="dk1"/>
              </a:buClr>
              <a:buSzPts val="1600"/>
              <a:buNone/>
              <a:defRPr sz="1067" b="1"/>
            </a:lvl4pPr>
            <a:lvl5pPr marL="1524152" lvl="4" indent="-152416" algn="l" rtl="0">
              <a:spcBef>
                <a:spcPts val="213"/>
              </a:spcBef>
              <a:spcAft>
                <a:spcPts val="0"/>
              </a:spcAft>
              <a:buClr>
                <a:schemeClr val="dk1"/>
              </a:buClr>
              <a:buSzPts val="1600"/>
              <a:buNone/>
              <a:defRPr sz="1067" b="1"/>
            </a:lvl5pPr>
            <a:lvl6pPr marL="1828983" lvl="5" indent="-152416" algn="l" rtl="0">
              <a:spcBef>
                <a:spcPts val="213"/>
              </a:spcBef>
              <a:spcAft>
                <a:spcPts val="0"/>
              </a:spcAft>
              <a:buClr>
                <a:schemeClr val="dk1"/>
              </a:buClr>
              <a:buSzPts val="1600"/>
              <a:buNone/>
              <a:defRPr sz="1067" b="1"/>
            </a:lvl6pPr>
            <a:lvl7pPr marL="2133814" lvl="6" indent="-152416" algn="l" rtl="0">
              <a:spcBef>
                <a:spcPts val="213"/>
              </a:spcBef>
              <a:spcAft>
                <a:spcPts val="0"/>
              </a:spcAft>
              <a:buClr>
                <a:schemeClr val="dk1"/>
              </a:buClr>
              <a:buSzPts val="1600"/>
              <a:buNone/>
              <a:defRPr sz="1067" b="1"/>
            </a:lvl7pPr>
            <a:lvl8pPr marL="2438644" lvl="7" indent="-152416" algn="l" rtl="0">
              <a:spcBef>
                <a:spcPts val="213"/>
              </a:spcBef>
              <a:spcAft>
                <a:spcPts val="0"/>
              </a:spcAft>
              <a:buClr>
                <a:schemeClr val="dk1"/>
              </a:buClr>
              <a:buSzPts val="1600"/>
              <a:buNone/>
              <a:defRPr sz="1067" b="1"/>
            </a:lvl8pPr>
            <a:lvl9pPr marL="2743475" lvl="8" indent="-152416" algn="l" rtl="0">
              <a:spcBef>
                <a:spcPts val="213"/>
              </a:spcBef>
              <a:spcAft>
                <a:spcPts val="0"/>
              </a:spcAft>
              <a:buClr>
                <a:schemeClr val="dk1"/>
              </a:buClr>
              <a:buSzPts val="1600"/>
              <a:buNone/>
              <a:defRPr sz="1067" b="1"/>
            </a:lvl9pPr>
          </a:lstStyle>
          <a:p>
            <a:endParaRPr/>
          </a:p>
        </p:txBody>
      </p:sp>
      <p:sp>
        <p:nvSpPr>
          <p:cNvPr id="118" name="Google Shape;118;p19"/>
          <p:cNvSpPr txBox="1">
            <a:spLocks noGrp="1"/>
          </p:cNvSpPr>
          <p:nvPr>
            <p:ph type="body" idx="2"/>
          </p:nvPr>
        </p:nvSpPr>
        <p:spPr>
          <a:xfrm>
            <a:off x="304800" y="1449917"/>
            <a:ext cx="2693400" cy="2634200"/>
          </a:xfrm>
          <a:prstGeom prst="rect">
            <a:avLst/>
          </a:prstGeom>
          <a:noFill/>
          <a:ln>
            <a:noFill/>
          </a:ln>
        </p:spPr>
        <p:txBody>
          <a:bodyPr spcFirstLastPara="1" wrap="square" lIns="91425" tIns="45700" rIns="91425" bIns="45700" anchor="t" anchorCtr="0">
            <a:noAutofit/>
          </a:bodyPr>
          <a:lstStyle>
            <a:lvl1pPr marL="304831" lvl="0" indent="-254026" algn="l" rtl="0">
              <a:spcBef>
                <a:spcPts val="320"/>
              </a:spcBef>
              <a:spcAft>
                <a:spcPts val="0"/>
              </a:spcAft>
              <a:buClr>
                <a:schemeClr val="dk1"/>
              </a:buClr>
              <a:buSzPts val="2400"/>
              <a:buChar char="•"/>
              <a:defRPr sz="1600"/>
            </a:lvl1pPr>
            <a:lvl2pPr marL="609660" lvl="1" indent="-237091" algn="l" rtl="0">
              <a:spcBef>
                <a:spcPts val="267"/>
              </a:spcBef>
              <a:spcAft>
                <a:spcPts val="0"/>
              </a:spcAft>
              <a:buClr>
                <a:schemeClr val="dk1"/>
              </a:buClr>
              <a:buSzPts val="2000"/>
              <a:buChar char="–"/>
              <a:defRPr sz="1333"/>
            </a:lvl2pPr>
            <a:lvl3pPr marL="914492" lvl="2" indent="-228623" algn="l" rtl="0">
              <a:spcBef>
                <a:spcPts val="240"/>
              </a:spcBef>
              <a:spcAft>
                <a:spcPts val="0"/>
              </a:spcAft>
              <a:buClr>
                <a:schemeClr val="dk1"/>
              </a:buClr>
              <a:buSzPts val="1800"/>
              <a:buChar char="•"/>
              <a:defRPr sz="1200"/>
            </a:lvl3pPr>
            <a:lvl4pPr marL="1219322" lvl="3" indent="-220155" algn="l" rtl="0">
              <a:spcBef>
                <a:spcPts val="213"/>
              </a:spcBef>
              <a:spcAft>
                <a:spcPts val="0"/>
              </a:spcAft>
              <a:buClr>
                <a:schemeClr val="dk1"/>
              </a:buClr>
              <a:buSzPts val="1600"/>
              <a:buChar char="–"/>
              <a:defRPr sz="1067"/>
            </a:lvl4pPr>
            <a:lvl5pPr marL="1524152" lvl="4" indent="-220155" algn="l" rtl="0">
              <a:spcBef>
                <a:spcPts val="213"/>
              </a:spcBef>
              <a:spcAft>
                <a:spcPts val="0"/>
              </a:spcAft>
              <a:buClr>
                <a:schemeClr val="dk1"/>
              </a:buClr>
              <a:buSzPts val="1600"/>
              <a:buChar char="»"/>
              <a:defRPr sz="1067"/>
            </a:lvl5pPr>
            <a:lvl6pPr marL="1828983" lvl="5" indent="-220155" algn="l" rtl="0">
              <a:spcBef>
                <a:spcPts val="213"/>
              </a:spcBef>
              <a:spcAft>
                <a:spcPts val="0"/>
              </a:spcAft>
              <a:buClr>
                <a:schemeClr val="dk1"/>
              </a:buClr>
              <a:buSzPts val="1600"/>
              <a:buChar char="•"/>
              <a:defRPr sz="1067"/>
            </a:lvl6pPr>
            <a:lvl7pPr marL="2133814" lvl="6" indent="-220155" algn="l" rtl="0">
              <a:spcBef>
                <a:spcPts val="213"/>
              </a:spcBef>
              <a:spcAft>
                <a:spcPts val="0"/>
              </a:spcAft>
              <a:buClr>
                <a:schemeClr val="dk1"/>
              </a:buClr>
              <a:buSzPts val="1600"/>
              <a:buChar char="•"/>
              <a:defRPr sz="1067"/>
            </a:lvl7pPr>
            <a:lvl8pPr marL="2438644" lvl="7" indent="-220155" algn="l" rtl="0">
              <a:spcBef>
                <a:spcPts val="213"/>
              </a:spcBef>
              <a:spcAft>
                <a:spcPts val="0"/>
              </a:spcAft>
              <a:buClr>
                <a:schemeClr val="dk1"/>
              </a:buClr>
              <a:buSzPts val="1600"/>
              <a:buChar char="•"/>
              <a:defRPr sz="1067"/>
            </a:lvl8pPr>
            <a:lvl9pPr marL="2743475" lvl="8" indent="-220155" algn="l" rtl="0">
              <a:spcBef>
                <a:spcPts val="213"/>
              </a:spcBef>
              <a:spcAft>
                <a:spcPts val="0"/>
              </a:spcAft>
              <a:buClr>
                <a:schemeClr val="dk1"/>
              </a:buClr>
              <a:buSzPts val="1600"/>
              <a:buChar char="•"/>
              <a:defRPr sz="1067"/>
            </a:lvl9pPr>
          </a:lstStyle>
          <a:p>
            <a:endParaRPr/>
          </a:p>
        </p:txBody>
      </p:sp>
      <p:sp>
        <p:nvSpPr>
          <p:cNvPr id="119" name="Google Shape;119;p19"/>
          <p:cNvSpPr txBox="1">
            <a:spLocks noGrp="1"/>
          </p:cNvSpPr>
          <p:nvPr>
            <p:ph type="body" idx="3"/>
          </p:nvPr>
        </p:nvSpPr>
        <p:spPr>
          <a:xfrm>
            <a:off x="3096683" y="1023409"/>
            <a:ext cx="2694600" cy="426600"/>
          </a:xfrm>
          <a:prstGeom prst="rect">
            <a:avLst/>
          </a:prstGeom>
          <a:noFill/>
          <a:ln>
            <a:noFill/>
          </a:ln>
        </p:spPr>
        <p:txBody>
          <a:bodyPr spcFirstLastPara="1" wrap="square" lIns="91425" tIns="45700" rIns="91425" bIns="45700" anchor="b" anchorCtr="0">
            <a:noAutofit/>
          </a:bodyPr>
          <a:lstStyle>
            <a:lvl1pPr marL="304831" lvl="0" indent="-152416" algn="l" rtl="0">
              <a:spcBef>
                <a:spcPts val="320"/>
              </a:spcBef>
              <a:spcAft>
                <a:spcPts val="0"/>
              </a:spcAft>
              <a:buClr>
                <a:schemeClr val="dk1"/>
              </a:buClr>
              <a:buSzPts val="2400"/>
              <a:buNone/>
              <a:defRPr sz="1600" b="1"/>
            </a:lvl1pPr>
            <a:lvl2pPr marL="609660" lvl="1" indent="-152416" algn="l" rtl="0">
              <a:spcBef>
                <a:spcPts val="267"/>
              </a:spcBef>
              <a:spcAft>
                <a:spcPts val="0"/>
              </a:spcAft>
              <a:buClr>
                <a:schemeClr val="dk1"/>
              </a:buClr>
              <a:buSzPts val="2000"/>
              <a:buNone/>
              <a:defRPr sz="1333" b="1"/>
            </a:lvl2pPr>
            <a:lvl3pPr marL="914492" lvl="2" indent="-152416" algn="l" rtl="0">
              <a:spcBef>
                <a:spcPts val="240"/>
              </a:spcBef>
              <a:spcAft>
                <a:spcPts val="0"/>
              </a:spcAft>
              <a:buClr>
                <a:schemeClr val="dk1"/>
              </a:buClr>
              <a:buSzPts val="1800"/>
              <a:buNone/>
              <a:defRPr sz="1200" b="1"/>
            </a:lvl3pPr>
            <a:lvl4pPr marL="1219322" lvl="3" indent="-152416" algn="l" rtl="0">
              <a:spcBef>
                <a:spcPts val="213"/>
              </a:spcBef>
              <a:spcAft>
                <a:spcPts val="0"/>
              </a:spcAft>
              <a:buClr>
                <a:schemeClr val="dk1"/>
              </a:buClr>
              <a:buSzPts val="1600"/>
              <a:buNone/>
              <a:defRPr sz="1067" b="1"/>
            </a:lvl4pPr>
            <a:lvl5pPr marL="1524152" lvl="4" indent="-152416" algn="l" rtl="0">
              <a:spcBef>
                <a:spcPts val="213"/>
              </a:spcBef>
              <a:spcAft>
                <a:spcPts val="0"/>
              </a:spcAft>
              <a:buClr>
                <a:schemeClr val="dk1"/>
              </a:buClr>
              <a:buSzPts val="1600"/>
              <a:buNone/>
              <a:defRPr sz="1067" b="1"/>
            </a:lvl5pPr>
            <a:lvl6pPr marL="1828983" lvl="5" indent="-152416" algn="l" rtl="0">
              <a:spcBef>
                <a:spcPts val="213"/>
              </a:spcBef>
              <a:spcAft>
                <a:spcPts val="0"/>
              </a:spcAft>
              <a:buClr>
                <a:schemeClr val="dk1"/>
              </a:buClr>
              <a:buSzPts val="1600"/>
              <a:buNone/>
              <a:defRPr sz="1067" b="1"/>
            </a:lvl6pPr>
            <a:lvl7pPr marL="2133814" lvl="6" indent="-152416" algn="l" rtl="0">
              <a:spcBef>
                <a:spcPts val="213"/>
              </a:spcBef>
              <a:spcAft>
                <a:spcPts val="0"/>
              </a:spcAft>
              <a:buClr>
                <a:schemeClr val="dk1"/>
              </a:buClr>
              <a:buSzPts val="1600"/>
              <a:buNone/>
              <a:defRPr sz="1067" b="1"/>
            </a:lvl7pPr>
            <a:lvl8pPr marL="2438644" lvl="7" indent="-152416" algn="l" rtl="0">
              <a:spcBef>
                <a:spcPts val="213"/>
              </a:spcBef>
              <a:spcAft>
                <a:spcPts val="0"/>
              </a:spcAft>
              <a:buClr>
                <a:schemeClr val="dk1"/>
              </a:buClr>
              <a:buSzPts val="1600"/>
              <a:buNone/>
              <a:defRPr sz="1067" b="1"/>
            </a:lvl8pPr>
            <a:lvl9pPr marL="2743475" lvl="8" indent="-152416" algn="l" rtl="0">
              <a:spcBef>
                <a:spcPts val="213"/>
              </a:spcBef>
              <a:spcAft>
                <a:spcPts val="0"/>
              </a:spcAft>
              <a:buClr>
                <a:schemeClr val="dk1"/>
              </a:buClr>
              <a:buSzPts val="1600"/>
              <a:buNone/>
              <a:defRPr sz="1067" b="1"/>
            </a:lvl9pPr>
          </a:lstStyle>
          <a:p>
            <a:endParaRPr/>
          </a:p>
        </p:txBody>
      </p:sp>
      <p:sp>
        <p:nvSpPr>
          <p:cNvPr id="120" name="Google Shape;120;p19"/>
          <p:cNvSpPr txBox="1">
            <a:spLocks noGrp="1"/>
          </p:cNvSpPr>
          <p:nvPr>
            <p:ph type="body" idx="4"/>
          </p:nvPr>
        </p:nvSpPr>
        <p:spPr>
          <a:xfrm>
            <a:off x="3096683" y="1449917"/>
            <a:ext cx="2694600" cy="2634200"/>
          </a:xfrm>
          <a:prstGeom prst="rect">
            <a:avLst/>
          </a:prstGeom>
          <a:noFill/>
          <a:ln>
            <a:noFill/>
          </a:ln>
        </p:spPr>
        <p:txBody>
          <a:bodyPr spcFirstLastPara="1" wrap="square" lIns="91425" tIns="45700" rIns="91425" bIns="45700" anchor="t" anchorCtr="0">
            <a:noAutofit/>
          </a:bodyPr>
          <a:lstStyle>
            <a:lvl1pPr marL="304831" lvl="0" indent="-254026" algn="l" rtl="0">
              <a:spcBef>
                <a:spcPts val="320"/>
              </a:spcBef>
              <a:spcAft>
                <a:spcPts val="0"/>
              </a:spcAft>
              <a:buClr>
                <a:schemeClr val="dk1"/>
              </a:buClr>
              <a:buSzPts val="2400"/>
              <a:buChar char="•"/>
              <a:defRPr sz="1600"/>
            </a:lvl1pPr>
            <a:lvl2pPr marL="609660" lvl="1" indent="-237091" algn="l" rtl="0">
              <a:spcBef>
                <a:spcPts val="267"/>
              </a:spcBef>
              <a:spcAft>
                <a:spcPts val="0"/>
              </a:spcAft>
              <a:buClr>
                <a:schemeClr val="dk1"/>
              </a:buClr>
              <a:buSzPts val="2000"/>
              <a:buChar char="–"/>
              <a:defRPr sz="1333"/>
            </a:lvl2pPr>
            <a:lvl3pPr marL="914492" lvl="2" indent="-228623" algn="l" rtl="0">
              <a:spcBef>
                <a:spcPts val="240"/>
              </a:spcBef>
              <a:spcAft>
                <a:spcPts val="0"/>
              </a:spcAft>
              <a:buClr>
                <a:schemeClr val="dk1"/>
              </a:buClr>
              <a:buSzPts val="1800"/>
              <a:buChar char="•"/>
              <a:defRPr sz="1200"/>
            </a:lvl3pPr>
            <a:lvl4pPr marL="1219322" lvl="3" indent="-220155" algn="l" rtl="0">
              <a:spcBef>
                <a:spcPts val="213"/>
              </a:spcBef>
              <a:spcAft>
                <a:spcPts val="0"/>
              </a:spcAft>
              <a:buClr>
                <a:schemeClr val="dk1"/>
              </a:buClr>
              <a:buSzPts val="1600"/>
              <a:buChar char="–"/>
              <a:defRPr sz="1067"/>
            </a:lvl4pPr>
            <a:lvl5pPr marL="1524152" lvl="4" indent="-220155" algn="l" rtl="0">
              <a:spcBef>
                <a:spcPts val="213"/>
              </a:spcBef>
              <a:spcAft>
                <a:spcPts val="0"/>
              </a:spcAft>
              <a:buClr>
                <a:schemeClr val="dk1"/>
              </a:buClr>
              <a:buSzPts val="1600"/>
              <a:buChar char="»"/>
              <a:defRPr sz="1067"/>
            </a:lvl5pPr>
            <a:lvl6pPr marL="1828983" lvl="5" indent="-220155" algn="l" rtl="0">
              <a:spcBef>
                <a:spcPts val="213"/>
              </a:spcBef>
              <a:spcAft>
                <a:spcPts val="0"/>
              </a:spcAft>
              <a:buClr>
                <a:schemeClr val="dk1"/>
              </a:buClr>
              <a:buSzPts val="1600"/>
              <a:buChar char="•"/>
              <a:defRPr sz="1067"/>
            </a:lvl6pPr>
            <a:lvl7pPr marL="2133814" lvl="6" indent="-220155" algn="l" rtl="0">
              <a:spcBef>
                <a:spcPts val="213"/>
              </a:spcBef>
              <a:spcAft>
                <a:spcPts val="0"/>
              </a:spcAft>
              <a:buClr>
                <a:schemeClr val="dk1"/>
              </a:buClr>
              <a:buSzPts val="1600"/>
              <a:buChar char="•"/>
              <a:defRPr sz="1067"/>
            </a:lvl7pPr>
            <a:lvl8pPr marL="2438644" lvl="7" indent="-220155" algn="l" rtl="0">
              <a:spcBef>
                <a:spcPts val="213"/>
              </a:spcBef>
              <a:spcAft>
                <a:spcPts val="0"/>
              </a:spcAft>
              <a:buClr>
                <a:schemeClr val="dk1"/>
              </a:buClr>
              <a:buSzPts val="1600"/>
              <a:buChar char="•"/>
              <a:defRPr sz="1067"/>
            </a:lvl8pPr>
            <a:lvl9pPr marL="2743475" lvl="8" indent="-220155" algn="l" rtl="0">
              <a:spcBef>
                <a:spcPts val="213"/>
              </a:spcBef>
              <a:spcAft>
                <a:spcPts val="0"/>
              </a:spcAft>
              <a:buClr>
                <a:schemeClr val="dk1"/>
              </a:buClr>
              <a:buSzPts val="1600"/>
              <a:buChar char="•"/>
              <a:defRPr sz="1067"/>
            </a:lvl9pPr>
          </a:lstStyle>
          <a:p>
            <a:endParaRPr/>
          </a:p>
        </p:txBody>
      </p:sp>
      <p:sp>
        <p:nvSpPr>
          <p:cNvPr id="121" name="Google Shape;121;p19"/>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41076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457200" y="1420283"/>
            <a:ext cx="5181600" cy="98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5"/>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Autofit/>
          </a:bodyPr>
          <a:lstStyle>
            <a:lvl1pPr lvl="0" algn="ctr" rtl="0">
              <a:spcBef>
                <a:spcPts val="427"/>
              </a:spcBef>
              <a:spcAft>
                <a:spcPts val="0"/>
              </a:spcAft>
              <a:buClr>
                <a:srgbClr val="888888"/>
              </a:buClr>
              <a:buSzPts val="3200"/>
              <a:buNone/>
              <a:defRPr>
                <a:solidFill>
                  <a:srgbClr val="888888"/>
                </a:solidFill>
              </a:defRPr>
            </a:lvl1pPr>
            <a:lvl2pPr lvl="1" algn="ctr" rtl="0">
              <a:spcBef>
                <a:spcPts val="373"/>
              </a:spcBef>
              <a:spcAft>
                <a:spcPts val="0"/>
              </a:spcAft>
              <a:buClr>
                <a:srgbClr val="888888"/>
              </a:buClr>
              <a:buSzPts val="2800"/>
              <a:buNone/>
              <a:defRPr>
                <a:solidFill>
                  <a:srgbClr val="888888"/>
                </a:solidFill>
              </a:defRPr>
            </a:lvl2pPr>
            <a:lvl3pPr lvl="2" algn="ctr" rtl="0">
              <a:spcBef>
                <a:spcPts val="320"/>
              </a:spcBef>
              <a:spcAft>
                <a:spcPts val="0"/>
              </a:spcAft>
              <a:buClr>
                <a:srgbClr val="888888"/>
              </a:buClr>
              <a:buSzPts val="2400"/>
              <a:buNone/>
              <a:defRPr>
                <a:solidFill>
                  <a:srgbClr val="888888"/>
                </a:solidFill>
              </a:defRPr>
            </a:lvl3pPr>
            <a:lvl4pPr lvl="3" algn="ctr" rtl="0">
              <a:spcBef>
                <a:spcPts val="267"/>
              </a:spcBef>
              <a:spcAft>
                <a:spcPts val="0"/>
              </a:spcAft>
              <a:buClr>
                <a:srgbClr val="888888"/>
              </a:buClr>
              <a:buSzPts val="2000"/>
              <a:buNone/>
              <a:defRPr>
                <a:solidFill>
                  <a:srgbClr val="888888"/>
                </a:solidFill>
              </a:defRPr>
            </a:lvl4pPr>
            <a:lvl5pPr lvl="4" algn="ctr" rtl="0">
              <a:spcBef>
                <a:spcPts val="267"/>
              </a:spcBef>
              <a:spcAft>
                <a:spcPts val="0"/>
              </a:spcAft>
              <a:buClr>
                <a:srgbClr val="888888"/>
              </a:buClr>
              <a:buSzPts val="2000"/>
              <a:buNone/>
              <a:defRPr>
                <a:solidFill>
                  <a:srgbClr val="888888"/>
                </a:solidFill>
              </a:defRPr>
            </a:lvl5pPr>
            <a:lvl6pPr lvl="5" algn="ctr" rtl="0">
              <a:spcBef>
                <a:spcPts val="267"/>
              </a:spcBef>
              <a:spcAft>
                <a:spcPts val="0"/>
              </a:spcAft>
              <a:buClr>
                <a:srgbClr val="888888"/>
              </a:buClr>
              <a:buSzPts val="2000"/>
              <a:buNone/>
              <a:defRPr>
                <a:solidFill>
                  <a:srgbClr val="888888"/>
                </a:solidFill>
              </a:defRPr>
            </a:lvl6pPr>
            <a:lvl7pPr lvl="6" algn="ctr" rtl="0">
              <a:spcBef>
                <a:spcPts val="267"/>
              </a:spcBef>
              <a:spcAft>
                <a:spcPts val="0"/>
              </a:spcAft>
              <a:buClr>
                <a:srgbClr val="888888"/>
              </a:buClr>
              <a:buSzPts val="2000"/>
              <a:buNone/>
              <a:defRPr>
                <a:solidFill>
                  <a:srgbClr val="888888"/>
                </a:solidFill>
              </a:defRPr>
            </a:lvl7pPr>
            <a:lvl8pPr lvl="7" algn="ctr" rtl="0">
              <a:spcBef>
                <a:spcPts val="267"/>
              </a:spcBef>
              <a:spcAft>
                <a:spcPts val="0"/>
              </a:spcAft>
              <a:buClr>
                <a:srgbClr val="888888"/>
              </a:buClr>
              <a:buSzPts val="2000"/>
              <a:buNone/>
              <a:defRPr>
                <a:solidFill>
                  <a:srgbClr val="888888"/>
                </a:solidFill>
              </a:defRPr>
            </a:lvl8pPr>
            <a:lvl9pPr lvl="8" algn="ctr" rtl="0">
              <a:spcBef>
                <a:spcPts val="267"/>
              </a:spcBef>
              <a:spcAft>
                <a:spcPts val="0"/>
              </a:spcAft>
              <a:buClr>
                <a:srgbClr val="888888"/>
              </a:buClr>
              <a:buSzPts val="2000"/>
              <a:buNone/>
              <a:defRPr>
                <a:solidFill>
                  <a:srgbClr val="888888"/>
                </a:solidFill>
              </a:defRPr>
            </a:lvl9pPr>
          </a:lstStyle>
          <a:p>
            <a:endParaRPr/>
          </a:p>
        </p:txBody>
      </p:sp>
      <p:sp>
        <p:nvSpPr>
          <p:cNvPr id="93" name="Google Shape;93;p15"/>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6673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6"/>
          <p:cNvSpPr txBox="1">
            <a:spLocks noGrp="1"/>
          </p:cNvSpPr>
          <p:nvPr>
            <p:ph type="body" idx="1"/>
          </p:nvPr>
        </p:nvSpPr>
        <p:spPr>
          <a:xfrm>
            <a:off x="304800" y="1066800"/>
            <a:ext cx="5486400" cy="3017400"/>
          </a:xfrm>
          <a:prstGeom prst="rect">
            <a:avLst/>
          </a:prstGeom>
          <a:noFill/>
          <a:ln>
            <a:noFill/>
          </a:ln>
        </p:spPr>
        <p:txBody>
          <a:bodyPr spcFirstLastPara="1" wrap="square" lIns="91425" tIns="45700" rIns="91425" bIns="45700" anchor="t" anchorCtr="0">
            <a:noAutofit/>
          </a:bodyPr>
          <a:lstStyle>
            <a:lvl1pPr marL="304815" lvl="0" indent="-228611" algn="l" rtl="0">
              <a:spcBef>
                <a:spcPts val="240"/>
              </a:spcBef>
              <a:spcAft>
                <a:spcPts val="0"/>
              </a:spcAft>
              <a:buClr>
                <a:schemeClr val="dk1"/>
              </a:buClr>
              <a:buSzPts val="1800"/>
              <a:buChar char="•"/>
              <a:defRPr/>
            </a:lvl1pPr>
            <a:lvl2pPr marL="609630" lvl="1" indent="-228611" algn="l" rtl="0">
              <a:spcBef>
                <a:spcPts val="240"/>
              </a:spcBef>
              <a:spcAft>
                <a:spcPts val="0"/>
              </a:spcAft>
              <a:buClr>
                <a:schemeClr val="dk1"/>
              </a:buClr>
              <a:buSzPts val="1800"/>
              <a:buChar char="–"/>
              <a:defRPr/>
            </a:lvl2pPr>
            <a:lvl3pPr marL="914446" lvl="2" indent="-228611" algn="l" rtl="0">
              <a:spcBef>
                <a:spcPts val="240"/>
              </a:spcBef>
              <a:spcAft>
                <a:spcPts val="0"/>
              </a:spcAft>
              <a:buClr>
                <a:schemeClr val="dk1"/>
              </a:buClr>
              <a:buSzPts val="1800"/>
              <a:buChar char="•"/>
              <a:defRPr/>
            </a:lvl3pPr>
            <a:lvl4pPr marL="1219261" lvl="3" indent="-228611" algn="l" rtl="0">
              <a:spcBef>
                <a:spcPts val="240"/>
              </a:spcBef>
              <a:spcAft>
                <a:spcPts val="0"/>
              </a:spcAft>
              <a:buClr>
                <a:schemeClr val="dk1"/>
              </a:buClr>
              <a:buSzPts val="1800"/>
              <a:buChar char="–"/>
              <a:defRPr/>
            </a:lvl4pPr>
            <a:lvl5pPr marL="1524076" lvl="4" indent="-228611" algn="l" rtl="0">
              <a:spcBef>
                <a:spcPts val="240"/>
              </a:spcBef>
              <a:spcAft>
                <a:spcPts val="0"/>
              </a:spcAft>
              <a:buClr>
                <a:schemeClr val="dk1"/>
              </a:buClr>
              <a:buSzPts val="1800"/>
              <a:buChar char="»"/>
              <a:defRPr/>
            </a:lvl5pPr>
            <a:lvl6pPr marL="1828891" lvl="5" indent="-228611" algn="l" rtl="0">
              <a:spcBef>
                <a:spcPts val="240"/>
              </a:spcBef>
              <a:spcAft>
                <a:spcPts val="0"/>
              </a:spcAft>
              <a:buClr>
                <a:schemeClr val="dk1"/>
              </a:buClr>
              <a:buSzPts val="1800"/>
              <a:buChar char="•"/>
              <a:defRPr/>
            </a:lvl6pPr>
            <a:lvl7pPr marL="2133707" lvl="6" indent="-228611" algn="l" rtl="0">
              <a:spcBef>
                <a:spcPts val="240"/>
              </a:spcBef>
              <a:spcAft>
                <a:spcPts val="0"/>
              </a:spcAft>
              <a:buClr>
                <a:schemeClr val="dk1"/>
              </a:buClr>
              <a:buSzPts val="1800"/>
              <a:buChar char="•"/>
              <a:defRPr/>
            </a:lvl7pPr>
            <a:lvl8pPr marL="2438522" lvl="7" indent="-228611" algn="l" rtl="0">
              <a:spcBef>
                <a:spcPts val="240"/>
              </a:spcBef>
              <a:spcAft>
                <a:spcPts val="0"/>
              </a:spcAft>
              <a:buClr>
                <a:schemeClr val="dk1"/>
              </a:buClr>
              <a:buSzPts val="1800"/>
              <a:buChar char="•"/>
              <a:defRPr/>
            </a:lvl8pPr>
            <a:lvl9pPr marL="2743337" lvl="8" indent="-228611" algn="l" rtl="0">
              <a:spcBef>
                <a:spcPts val="240"/>
              </a:spcBef>
              <a:spcAft>
                <a:spcPts val="0"/>
              </a:spcAft>
              <a:buClr>
                <a:schemeClr val="dk1"/>
              </a:buClr>
              <a:buSzPts val="1800"/>
              <a:buChar char="•"/>
              <a:defRPr/>
            </a:lvl9pPr>
          </a:lstStyle>
          <a:p>
            <a:endParaRPr/>
          </a:p>
        </p:txBody>
      </p:sp>
      <p:sp>
        <p:nvSpPr>
          <p:cNvPr id="99" name="Google Shape;99;p16"/>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6"/>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6"/>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484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B2FB-F6E4-5827-3250-C85A514FB2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678227-CCC2-12A0-2CF6-DBBA3AFF8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5ECFBF-F69D-E315-A8C2-7ADA2AD49F50}"/>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5" name="Footer Placeholder 4">
            <a:extLst>
              <a:ext uri="{FF2B5EF4-FFF2-40B4-BE49-F238E27FC236}">
                <a16:creationId xmlns:a16="http://schemas.microsoft.com/office/drawing/2014/main" id="{D054A957-CEA7-722A-63CE-02DE0316A4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372FFB-753F-4317-A230-96800359D271}"/>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3338911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481542" y="2937933"/>
            <a:ext cx="5181600" cy="90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2667"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7"/>
          <p:cNvSpPr txBox="1">
            <a:spLocks noGrp="1"/>
          </p:cNvSpPr>
          <p:nvPr>
            <p:ph type="body" idx="1"/>
          </p:nvPr>
        </p:nvSpPr>
        <p:spPr>
          <a:xfrm>
            <a:off x="481542" y="1937809"/>
            <a:ext cx="5181600" cy="1000200"/>
          </a:xfrm>
          <a:prstGeom prst="rect">
            <a:avLst/>
          </a:prstGeom>
          <a:noFill/>
          <a:ln>
            <a:noFill/>
          </a:ln>
        </p:spPr>
        <p:txBody>
          <a:bodyPr spcFirstLastPara="1" wrap="square" lIns="91425" tIns="45700" rIns="91425" bIns="45700" anchor="b" anchorCtr="0">
            <a:noAutofit/>
          </a:bodyPr>
          <a:lstStyle>
            <a:lvl1pPr marL="304815" lvl="0" indent="-152408" algn="l" rtl="0">
              <a:spcBef>
                <a:spcPts val="267"/>
              </a:spcBef>
              <a:spcAft>
                <a:spcPts val="0"/>
              </a:spcAft>
              <a:buClr>
                <a:srgbClr val="888888"/>
              </a:buClr>
              <a:buSzPts val="2000"/>
              <a:buNone/>
              <a:defRPr sz="1333">
                <a:solidFill>
                  <a:srgbClr val="888888"/>
                </a:solidFill>
              </a:defRPr>
            </a:lvl1pPr>
            <a:lvl2pPr marL="609630" lvl="1" indent="-152408" algn="l" rtl="0">
              <a:spcBef>
                <a:spcPts val="240"/>
              </a:spcBef>
              <a:spcAft>
                <a:spcPts val="0"/>
              </a:spcAft>
              <a:buClr>
                <a:srgbClr val="888888"/>
              </a:buClr>
              <a:buSzPts val="1800"/>
              <a:buNone/>
              <a:defRPr sz="1200">
                <a:solidFill>
                  <a:srgbClr val="888888"/>
                </a:solidFill>
              </a:defRPr>
            </a:lvl2pPr>
            <a:lvl3pPr marL="914446" lvl="2" indent="-152408" algn="l" rtl="0">
              <a:spcBef>
                <a:spcPts val="213"/>
              </a:spcBef>
              <a:spcAft>
                <a:spcPts val="0"/>
              </a:spcAft>
              <a:buClr>
                <a:srgbClr val="888888"/>
              </a:buClr>
              <a:buSzPts val="1600"/>
              <a:buNone/>
              <a:defRPr sz="1067">
                <a:solidFill>
                  <a:srgbClr val="888888"/>
                </a:solidFill>
              </a:defRPr>
            </a:lvl3pPr>
            <a:lvl4pPr marL="1219261" lvl="3" indent="-152408" algn="l" rtl="0">
              <a:spcBef>
                <a:spcPts val="187"/>
              </a:spcBef>
              <a:spcAft>
                <a:spcPts val="0"/>
              </a:spcAft>
              <a:buClr>
                <a:srgbClr val="888888"/>
              </a:buClr>
              <a:buSzPts val="1400"/>
              <a:buNone/>
              <a:defRPr sz="933">
                <a:solidFill>
                  <a:srgbClr val="888888"/>
                </a:solidFill>
              </a:defRPr>
            </a:lvl4pPr>
            <a:lvl5pPr marL="1524076" lvl="4" indent="-152408" algn="l" rtl="0">
              <a:spcBef>
                <a:spcPts val="187"/>
              </a:spcBef>
              <a:spcAft>
                <a:spcPts val="0"/>
              </a:spcAft>
              <a:buClr>
                <a:srgbClr val="888888"/>
              </a:buClr>
              <a:buSzPts val="1400"/>
              <a:buNone/>
              <a:defRPr sz="933">
                <a:solidFill>
                  <a:srgbClr val="888888"/>
                </a:solidFill>
              </a:defRPr>
            </a:lvl5pPr>
            <a:lvl6pPr marL="1828891" lvl="5" indent="-152408" algn="l" rtl="0">
              <a:spcBef>
                <a:spcPts val="187"/>
              </a:spcBef>
              <a:spcAft>
                <a:spcPts val="0"/>
              </a:spcAft>
              <a:buClr>
                <a:srgbClr val="888888"/>
              </a:buClr>
              <a:buSzPts val="1400"/>
              <a:buNone/>
              <a:defRPr sz="933">
                <a:solidFill>
                  <a:srgbClr val="888888"/>
                </a:solidFill>
              </a:defRPr>
            </a:lvl6pPr>
            <a:lvl7pPr marL="2133707" lvl="6" indent="-152408" algn="l" rtl="0">
              <a:spcBef>
                <a:spcPts val="187"/>
              </a:spcBef>
              <a:spcAft>
                <a:spcPts val="0"/>
              </a:spcAft>
              <a:buClr>
                <a:srgbClr val="888888"/>
              </a:buClr>
              <a:buSzPts val="1400"/>
              <a:buNone/>
              <a:defRPr sz="933">
                <a:solidFill>
                  <a:srgbClr val="888888"/>
                </a:solidFill>
              </a:defRPr>
            </a:lvl7pPr>
            <a:lvl8pPr marL="2438522" lvl="7" indent="-152408" algn="l" rtl="0">
              <a:spcBef>
                <a:spcPts val="187"/>
              </a:spcBef>
              <a:spcAft>
                <a:spcPts val="0"/>
              </a:spcAft>
              <a:buClr>
                <a:srgbClr val="888888"/>
              </a:buClr>
              <a:buSzPts val="1400"/>
              <a:buNone/>
              <a:defRPr sz="933">
                <a:solidFill>
                  <a:srgbClr val="888888"/>
                </a:solidFill>
              </a:defRPr>
            </a:lvl8pPr>
            <a:lvl9pPr marL="2743337" lvl="8" indent="-152408" algn="l" rtl="0">
              <a:spcBef>
                <a:spcPts val="187"/>
              </a:spcBef>
              <a:spcAft>
                <a:spcPts val="0"/>
              </a:spcAft>
              <a:buClr>
                <a:srgbClr val="888888"/>
              </a:buClr>
              <a:buSzPts val="1400"/>
              <a:buNone/>
              <a:defRPr sz="933">
                <a:solidFill>
                  <a:srgbClr val="888888"/>
                </a:solidFill>
              </a:defRPr>
            </a:lvl9pPr>
          </a:lstStyle>
          <a:p>
            <a:endParaRPr/>
          </a:p>
        </p:txBody>
      </p:sp>
      <p:sp>
        <p:nvSpPr>
          <p:cNvPr id="105" name="Google Shape;105;p17"/>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7"/>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7"/>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3748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304800" y="1066800"/>
            <a:ext cx="2692400" cy="3017400"/>
          </a:xfrm>
          <a:prstGeom prst="rect">
            <a:avLst/>
          </a:prstGeom>
          <a:noFill/>
          <a:ln>
            <a:noFill/>
          </a:ln>
        </p:spPr>
        <p:txBody>
          <a:bodyPr spcFirstLastPara="1" wrap="square" lIns="91425" tIns="45700" rIns="91425" bIns="45700" anchor="t" anchorCtr="0">
            <a:noAutofit/>
          </a:bodyPr>
          <a:lstStyle>
            <a:lvl1pPr marL="304815" lvl="0" indent="-270947" algn="l" rtl="0">
              <a:spcBef>
                <a:spcPts val="373"/>
              </a:spcBef>
              <a:spcAft>
                <a:spcPts val="0"/>
              </a:spcAft>
              <a:buClr>
                <a:schemeClr val="dk1"/>
              </a:buClr>
              <a:buSzPts val="2800"/>
              <a:buChar char="•"/>
              <a:defRPr sz="1867"/>
            </a:lvl1pPr>
            <a:lvl2pPr marL="609630" lvl="1" indent="-254013" algn="l" rtl="0">
              <a:spcBef>
                <a:spcPts val="320"/>
              </a:spcBef>
              <a:spcAft>
                <a:spcPts val="0"/>
              </a:spcAft>
              <a:buClr>
                <a:schemeClr val="dk1"/>
              </a:buClr>
              <a:buSzPts val="2400"/>
              <a:buChar char="–"/>
              <a:defRPr sz="1600"/>
            </a:lvl2pPr>
            <a:lvl3pPr marL="914446" lvl="2" indent="-237079" algn="l" rtl="0">
              <a:spcBef>
                <a:spcPts val="267"/>
              </a:spcBef>
              <a:spcAft>
                <a:spcPts val="0"/>
              </a:spcAft>
              <a:buClr>
                <a:schemeClr val="dk1"/>
              </a:buClr>
              <a:buSzPts val="2000"/>
              <a:buChar char="•"/>
              <a:defRPr sz="1333"/>
            </a:lvl3pPr>
            <a:lvl4pPr marL="1219261" lvl="3" indent="-228611" algn="l" rtl="0">
              <a:spcBef>
                <a:spcPts val="240"/>
              </a:spcBef>
              <a:spcAft>
                <a:spcPts val="0"/>
              </a:spcAft>
              <a:buClr>
                <a:schemeClr val="dk1"/>
              </a:buClr>
              <a:buSzPts val="1800"/>
              <a:buChar char="–"/>
              <a:defRPr sz="1200"/>
            </a:lvl4pPr>
            <a:lvl5pPr marL="1524076" lvl="4" indent="-228611" algn="l" rtl="0">
              <a:spcBef>
                <a:spcPts val="240"/>
              </a:spcBef>
              <a:spcAft>
                <a:spcPts val="0"/>
              </a:spcAft>
              <a:buClr>
                <a:schemeClr val="dk1"/>
              </a:buClr>
              <a:buSzPts val="1800"/>
              <a:buChar char="»"/>
              <a:defRPr sz="1200"/>
            </a:lvl5pPr>
            <a:lvl6pPr marL="1828891" lvl="5" indent="-228611" algn="l" rtl="0">
              <a:spcBef>
                <a:spcPts val="240"/>
              </a:spcBef>
              <a:spcAft>
                <a:spcPts val="0"/>
              </a:spcAft>
              <a:buClr>
                <a:schemeClr val="dk1"/>
              </a:buClr>
              <a:buSzPts val="1800"/>
              <a:buChar char="•"/>
              <a:defRPr sz="1200"/>
            </a:lvl6pPr>
            <a:lvl7pPr marL="2133707" lvl="6" indent="-228611" algn="l" rtl="0">
              <a:spcBef>
                <a:spcPts val="240"/>
              </a:spcBef>
              <a:spcAft>
                <a:spcPts val="0"/>
              </a:spcAft>
              <a:buClr>
                <a:schemeClr val="dk1"/>
              </a:buClr>
              <a:buSzPts val="1800"/>
              <a:buChar char="•"/>
              <a:defRPr sz="1200"/>
            </a:lvl7pPr>
            <a:lvl8pPr marL="2438522" lvl="7" indent="-228611" algn="l" rtl="0">
              <a:spcBef>
                <a:spcPts val="240"/>
              </a:spcBef>
              <a:spcAft>
                <a:spcPts val="0"/>
              </a:spcAft>
              <a:buClr>
                <a:schemeClr val="dk1"/>
              </a:buClr>
              <a:buSzPts val="1800"/>
              <a:buChar char="•"/>
              <a:defRPr sz="1200"/>
            </a:lvl8pPr>
            <a:lvl9pPr marL="2743337" lvl="8" indent="-228611" algn="l" rtl="0">
              <a:spcBef>
                <a:spcPts val="240"/>
              </a:spcBef>
              <a:spcAft>
                <a:spcPts val="0"/>
              </a:spcAft>
              <a:buClr>
                <a:schemeClr val="dk1"/>
              </a:buClr>
              <a:buSzPts val="1800"/>
              <a:buChar char="•"/>
              <a:defRPr sz="1200"/>
            </a:lvl9pPr>
          </a:lstStyle>
          <a:p>
            <a:endParaRPr/>
          </a:p>
        </p:txBody>
      </p:sp>
      <p:sp>
        <p:nvSpPr>
          <p:cNvPr id="111" name="Google Shape;111;p18"/>
          <p:cNvSpPr txBox="1">
            <a:spLocks noGrp="1"/>
          </p:cNvSpPr>
          <p:nvPr>
            <p:ph type="body" idx="2"/>
          </p:nvPr>
        </p:nvSpPr>
        <p:spPr>
          <a:xfrm>
            <a:off x="3098800" y="1066800"/>
            <a:ext cx="2692400" cy="3017400"/>
          </a:xfrm>
          <a:prstGeom prst="rect">
            <a:avLst/>
          </a:prstGeom>
          <a:noFill/>
          <a:ln>
            <a:noFill/>
          </a:ln>
        </p:spPr>
        <p:txBody>
          <a:bodyPr spcFirstLastPara="1" wrap="square" lIns="91425" tIns="45700" rIns="91425" bIns="45700" anchor="t" anchorCtr="0">
            <a:noAutofit/>
          </a:bodyPr>
          <a:lstStyle>
            <a:lvl1pPr marL="304815" lvl="0" indent="-270947" algn="l" rtl="0">
              <a:spcBef>
                <a:spcPts val="373"/>
              </a:spcBef>
              <a:spcAft>
                <a:spcPts val="0"/>
              </a:spcAft>
              <a:buClr>
                <a:schemeClr val="dk1"/>
              </a:buClr>
              <a:buSzPts val="2800"/>
              <a:buChar char="•"/>
              <a:defRPr sz="1867"/>
            </a:lvl1pPr>
            <a:lvl2pPr marL="609630" lvl="1" indent="-254013" algn="l" rtl="0">
              <a:spcBef>
                <a:spcPts val="320"/>
              </a:spcBef>
              <a:spcAft>
                <a:spcPts val="0"/>
              </a:spcAft>
              <a:buClr>
                <a:schemeClr val="dk1"/>
              </a:buClr>
              <a:buSzPts val="2400"/>
              <a:buChar char="–"/>
              <a:defRPr sz="1600"/>
            </a:lvl2pPr>
            <a:lvl3pPr marL="914446" lvl="2" indent="-237079" algn="l" rtl="0">
              <a:spcBef>
                <a:spcPts val="267"/>
              </a:spcBef>
              <a:spcAft>
                <a:spcPts val="0"/>
              </a:spcAft>
              <a:buClr>
                <a:schemeClr val="dk1"/>
              </a:buClr>
              <a:buSzPts val="2000"/>
              <a:buChar char="•"/>
              <a:defRPr sz="1333"/>
            </a:lvl3pPr>
            <a:lvl4pPr marL="1219261" lvl="3" indent="-228611" algn="l" rtl="0">
              <a:spcBef>
                <a:spcPts val="240"/>
              </a:spcBef>
              <a:spcAft>
                <a:spcPts val="0"/>
              </a:spcAft>
              <a:buClr>
                <a:schemeClr val="dk1"/>
              </a:buClr>
              <a:buSzPts val="1800"/>
              <a:buChar char="–"/>
              <a:defRPr sz="1200"/>
            </a:lvl4pPr>
            <a:lvl5pPr marL="1524076" lvl="4" indent="-228611" algn="l" rtl="0">
              <a:spcBef>
                <a:spcPts val="240"/>
              </a:spcBef>
              <a:spcAft>
                <a:spcPts val="0"/>
              </a:spcAft>
              <a:buClr>
                <a:schemeClr val="dk1"/>
              </a:buClr>
              <a:buSzPts val="1800"/>
              <a:buChar char="»"/>
              <a:defRPr sz="1200"/>
            </a:lvl5pPr>
            <a:lvl6pPr marL="1828891" lvl="5" indent="-228611" algn="l" rtl="0">
              <a:spcBef>
                <a:spcPts val="240"/>
              </a:spcBef>
              <a:spcAft>
                <a:spcPts val="0"/>
              </a:spcAft>
              <a:buClr>
                <a:schemeClr val="dk1"/>
              </a:buClr>
              <a:buSzPts val="1800"/>
              <a:buChar char="•"/>
              <a:defRPr sz="1200"/>
            </a:lvl6pPr>
            <a:lvl7pPr marL="2133707" lvl="6" indent="-228611" algn="l" rtl="0">
              <a:spcBef>
                <a:spcPts val="240"/>
              </a:spcBef>
              <a:spcAft>
                <a:spcPts val="0"/>
              </a:spcAft>
              <a:buClr>
                <a:schemeClr val="dk1"/>
              </a:buClr>
              <a:buSzPts val="1800"/>
              <a:buChar char="•"/>
              <a:defRPr sz="1200"/>
            </a:lvl7pPr>
            <a:lvl8pPr marL="2438522" lvl="7" indent="-228611" algn="l" rtl="0">
              <a:spcBef>
                <a:spcPts val="240"/>
              </a:spcBef>
              <a:spcAft>
                <a:spcPts val="0"/>
              </a:spcAft>
              <a:buClr>
                <a:schemeClr val="dk1"/>
              </a:buClr>
              <a:buSzPts val="1800"/>
              <a:buChar char="•"/>
              <a:defRPr sz="1200"/>
            </a:lvl8pPr>
            <a:lvl9pPr marL="2743337" lvl="8" indent="-228611" algn="l" rtl="0">
              <a:spcBef>
                <a:spcPts val="240"/>
              </a:spcBef>
              <a:spcAft>
                <a:spcPts val="0"/>
              </a:spcAft>
              <a:buClr>
                <a:schemeClr val="dk1"/>
              </a:buClr>
              <a:buSzPts val="1800"/>
              <a:buChar char="•"/>
              <a:defRPr sz="1200"/>
            </a:lvl9pPr>
          </a:lstStyle>
          <a:p>
            <a:endParaRPr/>
          </a:p>
        </p:txBody>
      </p:sp>
      <p:sp>
        <p:nvSpPr>
          <p:cNvPr id="112" name="Google Shape;112;p18"/>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8"/>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18"/>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64607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19"/>
          <p:cNvSpPr txBox="1">
            <a:spLocks noGrp="1"/>
          </p:cNvSpPr>
          <p:nvPr>
            <p:ph type="body" idx="1"/>
          </p:nvPr>
        </p:nvSpPr>
        <p:spPr>
          <a:xfrm>
            <a:off x="304800" y="1023409"/>
            <a:ext cx="2693400" cy="426600"/>
          </a:xfrm>
          <a:prstGeom prst="rect">
            <a:avLst/>
          </a:prstGeom>
          <a:noFill/>
          <a:ln>
            <a:noFill/>
          </a:ln>
        </p:spPr>
        <p:txBody>
          <a:bodyPr spcFirstLastPara="1" wrap="square" lIns="91425" tIns="45700" rIns="91425" bIns="45700" anchor="b" anchorCtr="0">
            <a:noAutofit/>
          </a:bodyPr>
          <a:lstStyle>
            <a:lvl1pPr marL="304815" lvl="0" indent="-152408" algn="l" rtl="0">
              <a:spcBef>
                <a:spcPts val="320"/>
              </a:spcBef>
              <a:spcAft>
                <a:spcPts val="0"/>
              </a:spcAft>
              <a:buClr>
                <a:schemeClr val="dk1"/>
              </a:buClr>
              <a:buSzPts val="2400"/>
              <a:buNone/>
              <a:defRPr sz="1600" b="1"/>
            </a:lvl1pPr>
            <a:lvl2pPr marL="609630" lvl="1" indent="-152408" algn="l" rtl="0">
              <a:spcBef>
                <a:spcPts val="267"/>
              </a:spcBef>
              <a:spcAft>
                <a:spcPts val="0"/>
              </a:spcAft>
              <a:buClr>
                <a:schemeClr val="dk1"/>
              </a:buClr>
              <a:buSzPts val="2000"/>
              <a:buNone/>
              <a:defRPr sz="1333" b="1"/>
            </a:lvl2pPr>
            <a:lvl3pPr marL="914446" lvl="2" indent="-152408" algn="l" rtl="0">
              <a:spcBef>
                <a:spcPts val="240"/>
              </a:spcBef>
              <a:spcAft>
                <a:spcPts val="0"/>
              </a:spcAft>
              <a:buClr>
                <a:schemeClr val="dk1"/>
              </a:buClr>
              <a:buSzPts val="1800"/>
              <a:buNone/>
              <a:defRPr sz="1200" b="1"/>
            </a:lvl3pPr>
            <a:lvl4pPr marL="1219261" lvl="3" indent="-152408" algn="l" rtl="0">
              <a:spcBef>
                <a:spcPts val="213"/>
              </a:spcBef>
              <a:spcAft>
                <a:spcPts val="0"/>
              </a:spcAft>
              <a:buClr>
                <a:schemeClr val="dk1"/>
              </a:buClr>
              <a:buSzPts val="1600"/>
              <a:buNone/>
              <a:defRPr sz="1067" b="1"/>
            </a:lvl4pPr>
            <a:lvl5pPr marL="1524076" lvl="4" indent="-152408" algn="l" rtl="0">
              <a:spcBef>
                <a:spcPts val="213"/>
              </a:spcBef>
              <a:spcAft>
                <a:spcPts val="0"/>
              </a:spcAft>
              <a:buClr>
                <a:schemeClr val="dk1"/>
              </a:buClr>
              <a:buSzPts val="1600"/>
              <a:buNone/>
              <a:defRPr sz="1067" b="1"/>
            </a:lvl5pPr>
            <a:lvl6pPr marL="1828891" lvl="5" indent="-152408" algn="l" rtl="0">
              <a:spcBef>
                <a:spcPts val="213"/>
              </a:spcBef>
              <a:spcAft>
                <a:spcPts val="0"/>
              </a:spcAft>
              <a:buClr>
                <a:schemeClr val="dk1"/>
              </a:buClr>
              <a:buSzPts val="1600"/>
              <a:buNone/>
              <a:defRPr sz="1067" b="1"/>
            </a:lvl6pPr>
            <a:lvl7pPr marL="2133707" lvl="6" indent="-152408" algn="l" rtl="0">
              <a:spcBef>
                <a:spcPts val="213"/>
              </a:spcBef>
              <a:spcAft>
                <a:spcPts val="0"/>
              </a:spcAft>
              <a:buClr>
                <a:schemeClr val="dk1"/>
              </a:buClr>
              <a:buSzPts val="1600"/>
              <a:buNone/>
              <a:defRPr sz="1067" b="1"/>
            </a:lvl7pPr>
            <a:lvl8pPr marL="2438522" lvl="7" indent="-152408" algn="l" rtl="0">
              <a:spcBef>
                <a:spcPts val="213"/>
              </a:spcBef>
              <a:spcAft>
                <a:spcPts val="0"/>
              </a:spcAft>
              <a:buClr>
                <a:schemeClr val="dk1"/>
              </a:buClr>
              <a:buSzPts val="1600"/>
              <a:buNone/>
              <a:defRPr sz="1067" b="1"/>
            </a:lvl8pPr>
            <a:lvl9pPr marL="2743337" lvl="8" indent="-152408" algn="l" rtl="0">
              <a:spcBef>
                <a:spcPts val="213"/>
              </a:spcBef>
              <a:spcAft>
                <a:spcPts val="0"/>
              </a:spcAft>
              <a:buClr>
                <a:schemeClr val="dk1"/>
              </a:buClr>
              <a:buSzPts val="1600"/>
              <a:buNone/>
              <a:defRPr sz="1067" b="1"/>
            </a:lvl9pPr>
          </a:lstStyle>
          <a:p>
            <a:endParaRPr/>
          </a:p>
        </p:txBody>
      </p:sp>
      <p:sp>
        <p:nvSpPr>
          <p:cNvPr id="118" name="Google Shape;118;p19"/>
          <p:cNvSpPr txBox="1">
            <a:spLocks noGrp="1"/>
          </p:cNvSpPr>
          <p:nvPr>
            <p:ph type="body" idx="2"/>
          </p:nvPr>
        </p:nvSpPr>
        <p:spPr>
          <a:xfrm>
            <a:off x="304800" y="1449917"/>
            <a:ext cx="2693400" cy="2634200"/>
          </a:xfrm>
          <a:prstGeom prst="rect">
            <a:avLst/>
          </a:prstGeom>
          <a:noFill/>
          <a:ln>
            <a:noFill/>
          </a:ln>
        </p:spPr>
        <p:txBody>
          <a:bodyPr spcFirstLastPara="1" wrap="square" lIns="91425" tIns="45700" rIns="91425" bIns="45700" anchor="t" anchorCtr="0">
            <a:noAutofit/>
          </a:bodyPr>
          <a:lstStyle>
            <a:lvl1pPr marL="304815" lvl="0" indent="-254013" algn="l" rtl="0">
              <a:spcBef>
                <a:spcPts val="320"/>
              </a:spcBef>
              <a:spcAft>
                <a:spcPts val="0"/>
              </a:spcAft>
              <a:buClr>
                <a:schemeClr val="dk1"/>
              </a:buClr>
              <a:buSzPts val="2400"/>
              <a:buChar char="•"/>
              <a:defRPr sz="1600"/>
            </a:lvl1pPr>
            <a:lvl2pPr marL="609630" lvl="1" indent="-237079" algn="l" rtl="0">
              <a:spcBef>
                <a:spcPts val="267"/>
              </a:spcBef>
              <a:spcAft>
                <a:spcPts val="0"/>
              </a:spcAft>
              <a:buClr>
                <a:schemeClr val="dk1"/>
              </a:buClr>
              <a:buSzPts val="2000"/>
              <a:buChar char="–"/>
              <a:defRPr sz="1333"/>
            </a:lvl2pPr>
            <a:lvl3pPr marL="914446" lvl="2" indent="-228611" algn="l" rtl="0">
              <a:spcBef>
                <a:spcPts val="240"/>
              </a:spcBef>
              <a:spcAft>
                <a:spcPts val="0"/>
              </a:spcAft>
              <a:buClr>
                <a:schemeClr val="dk1"/>
              </a:buClr>
              <a:buSzPts val="1800"/>
              <a:buChar char="•"/>
              <a:defRPr sz="1200"/>
            </a:lvl3pPr>
            <a:lvl4pPr marL="1219261" lvl="3" indent="-220144" algn="l" rtl="0">
              <a:spcBef>
                <a:spcPts val="213"/>
              </a:spcBef>
              <a:spcAft>
                <a:spcPts val="0"/>
              </a:spcAft>
              <a:buClr>
                <a:schemeClr val="dk1"/>
              </a:buClr>
              <a:buSzPts val="1600"/>
              <a:buChar char="–"/>
              <a:defRPr sz="1067"/>
            </a:lvl4pPr>
            <a:lvl5pPr marL="1524076" lvl="4" indent="-220144" algn="l" rtl="0">
              <a:spcBef>
                <a:spcPts val="213"/>
              </a:spcBef>
              <a:spcAft>
                <a:spcPts val="0"/>
              </a:spcAft>
              <a:buClr>
                <a:schemeClr val="dk1"/>
              </a:buClr>
              <a:buSzPts val="1600"/>
              <a:buChar char="»"/>
              <a:defRPr sz="1067"/>
            </a:lvl5pPr>
            <a:lvl6pPr marL="1828891" lvl="5" indent="-220144" algn="l" rtl="0">
              <a:spcBef>
                <a:spcPts val="213"/>
              </a:spcBef>
              <a:spcAft>
                <a:spcPts val="0"/>
              </a:spcAft>
              <a:buClr>
                <a:schemeClr val="dk1"/>
              </a:buClr>
              <a:buSzPts val="1600"/>
              <a:buChar char="•"/>
              <a:defRPr sz="1067"/>
            </a:lvl6pPr>
            <a:lvl7pPr marL="2133707" lvl="6" indent="-220144" algn="l" rtl="0">
              <a:spcBef>
                <a:spcPts val="213"/>
              </a:spcBef>
              <a:spcAft>
                <a:spcPts val="0"/>
              </a:spcAft>
              <a:buClr>
                <a:schemeClr val="dk1"/>
              </a:buClr>
              <a:buSzPts val="1600"/>
              <a:buChar char="•"/>
              <a:defRPr sz="1067"/>
            </a:lvl7pPr>
            <a:lvl8pPr marL="2438522" lvl="7" indent="-220144" algn="l" rtl="0">
              <a:spcBef>
                <a:spcPts val="213"/>
              </a:spcBef>
              <a:spcAft>
                <a:spcPts val="0"/>
              </a:spcAft>
              <a:buClr>
                <a:schemeClr val="dk1"/>
              </a:buClr>
              <a:buSzPts val="1600"/>
              <a:buChar char="•"/>
              <a:defRPr sz="1067"/>
            </a:lvl8pPr>
            <a:lvl9pPr marL="2743337" lvl="8" indent="-220144" algn="l" rtl="0">
              <a:spcBef>
                <a:spcPts val="213"/>
              </a:spcBef>
              <a:spcAft>
                <a:spcPts val="0"/>
              </a:spcAft>
              <a:buClr>
                <a:schemeClr val="dk1"/>
              </a:buClr>
              <a:buSzPts val="1600"/>
              <a:buChar char="•"/>
              <a:defRPr sz="1067"/>
            </a:lvl9pPr>
          </a:lstStyle>
          <a:p>
            <a:endParaRPr/>
          </a:p>
        </p:txBody>
      </p:sp>
      <p:sp>
        <p:nvSpPr>
          <p:cNvPr id="119" name="Google Shape;119;p19"/>
          <p:cNvSpPr txBox="1">
            <a:spLocks noGrp="1"/>
          </p:cNvSpPr>
          <p:nvPr>
            <p:ph type="body" idx="3"/>
          </p:nvPr>
        </p:nvSpPr>
        <p:spPr>
          <a:xfrm>
            <a:off x="3096683" y="1023409"/>
            <a:ext cx="2694600" cy="426600"/>
          </a:xfrm>
          <a:prstGeom prst="rect">
            <a:avLst/>
          </a:prstGeom>
          <a:noFill/>
          <a:ln>
            <a:noFill/>
          </a:ln>
        </p:spPr>
        <p:txBody>
          <a:bodyPr spcFirstLastPara="1" wrap="square" lIns="91425" tIns="45700" rIns="91425" bIns="45700" anchor="b" anchorCtr="0">
            <a:noAutofit/>
          </a:bodyPr>
          <a:lstStyle>
            <a:lvl1pPr marL="304815" lvl="0" indent="-152408" algn="l" rtl="0">
              <a:spcBef>
                <a:spcPts val="320"/>
              </a:spcBef>
              <a:spcAft>
                <a:spcPts val="0"/>
              </a:spcAft>
              <a:buClr>
                <a:schemeClr val="dk1"/>
              </a:buClr>
              <a:buSzPts val="2400"/>
              <a:buNone/>
              <a:defRPr sz="1600" b="1"/>
            </a:lvl1pPr>
            <a:lvl2pPr marL="609630" lvl="1" indent="-152408" algn="l" rtl="0">
              <a:spcBef>
                <a:spcPts val="267"/>
              </a:spcBef>
              <a:spcAft>
                <a:spcPts val="0"/>
              </a:spcAft>
              <a:buClr>
                <a:schemeClr val="dk1"/>
              </a:buClr>
              <a:buSzPts val="2000"/>
              <a:buNone/>
              <a:defRPr sz="1333" b="1"/>
            </a:lvl2pPr>
            <a:lvl3pPr marL="914446" lvl="2" indent="-152408" algn="l" rtl="0">
              <a:spcBef>
                <a:spcPts val="240"/>
              </a:spcBef>
              <a:spcAft>
                <a:spcPts val="0"/>
              </a:spcAft>
              <a:buClr>
                <a:schemeClr val="dk1"/>
              </a:buClr>
              <a:buSzPts val="1800"/>
              <a:buNone/>
              <a:defRPr sz="1200" b="1"/>
            </a:lvl3pPr>
            <a:lvl4pPr marL="1219261" lvl="3" indent="-152408" algn="l" rtl="0">
              <a:spcBef>
                <a:spcPts val="213"/>
              </a:spcBef>
              <a:spcAft>
                <a:spcPts val="0"/>
              </a:spcAft>
              <a:buClr>
                <a:schemeClr val="dk1"/>
              </a:buClr>
              <a:buSzPts val="1600"/>
              <a:buNone/>
              <a:defRPr sz="1067" b="1"/>
            </a:lvl4pPr>
            <a:lvl5pPr marL="1524076" lvl="4" indent="-152408" algn="l" rtl="0">
              <a:spcBef>
                <a:spcPts val="213"/>
              </a:spcBef>
              <a:spcAft>
                <a:spcPts val="0"/>
              </a:spcAft>
              <a:buClr>
                <a:schemeClr val="dk1"/>
              </a:buClr>
              <a:buSzPts val="1600"/>
              <a:buNone/>
              <a:defRPr sz="1067" b="1"/>
            </a:lvl5pPr>
            <a:lvl6pPr marL="1828891" lvl="5" indent="-152408" algn="l" rtl="0">
              <a:spcBef>
                <a:spcPts val="213"/>
              </a:spcBef>
              <a:spcAft>
                <a:spcPts val="0"/>
              </a:spcAft>
              <a:buClr>
                <a:schemeClr val="dk1"/>
              </a:buClr>
              <a:buSzPts val="1600"/>
              <a:buNone/>
              <a:defRPr sz="1067" b="1"/>
            </a:lvl6pPr>
            <a:lvl7pPr marL="2133707" lvl="6" indent="-152408" algn="l" rtl="0">
              <a:spcBef>
                <a:spcPts val="213"/>
              </a:spcBef>
              <a:spcAft>
                <a:spcPts val="0"/>
              </a:spcAft>
              <a:buClr>
                <a:schemeClr val="dk1"/>
              </a:buClr>
              <a:buSzPts val="1600"/>
              <a:buNone/>
              <a:defRPr sz="1067" b="1"/>
            </a:lvl7pPr>
            <a:lvl8pPr marL="2438522" lvl="7" indent="-152408" algn="l" rtl="0">
              <a:spcBef>
                <a:spcPts val="213"/>
              </a:spcBef>
              <a:spcAft>
                <a:spcPts val="0"/>
              </a:spcAft>
              <a:buClr>
                <a:schemeClr val="dk1"/>
              </a:buClr>
              <a:buSzPts val="1600"/>
              <a:buNone/>
              <a:defRPr sz="1067" b="1"/>
            </a:lvl8pPr>
            <a:lvl9pPr marL="2743337" lvl="8" indent="-152408" algn="l" rtl="0">
              <a:spcBef>
                <a:spcPts val="213"/>
              </a:spcBef>
              <a:spcAft>
                <a:spcPts val="0"/>
              </a:spcAft>
              <a:buClr>
                <a:schemeClr val="dk1"/>
              </a:buClr>
              <a:buSzPts val="1600"/>
              <a:buNone/>
              <a:defRPr sz="1067" b="1"/>
            </a:lvl9pPr>
          </a:lstStyle>
          <a:p>
            <a:endParaRPr/>
          </a:p>
        </p:txBody>
      </p:sp>
      <p:sp>
        <p:nvSpPr>
          <p:cNvPr id="120" name="Google Shape;120;p19"/>
          <p:cNvSpPr txBox="1">
            <a:spLocks noGrp="1"/>
          </p:cNvSpPr>
          <p:nvPr>
            <p:ph type="body" idx="4"/>
          </p:nvPr>
        </p:nvSpPr>
        <p:spPr>
          <a:xfrm>
            <a:off x="3096683" y="1449917"/>
            <a:ext cx="2694600" cy="2634200"/>
          </a:xfrm>
          <a:prstGeom prst="rect">
            <a:avLst/>
          </a:prstGeom>
          <a:noFill/>
          <a:ln>
            <a:noFill/>
          </a:ln>
        </p:spPr>
        <p:txBody>
          <a:bodyPr spcFirstLastPara="1" wrap="square" lIns="91425" tIns="45700" rIns="91425" bIns="45700" anchor="t" anchorCtr="0">
            <a:noAutofit/>
          </a:bodyPr>
          <a:lstStyle>
            <a:lvl1pPr marL="304815" lvl="0" indent="-254013" algn="l" rtl="0">
              <a:spcBef>
                <a:spcPts val="320"/>
              </a:spcBef>
              <a:spcAft>
                <a:spcPts val="0"/>
              </a:spcAft>
              <a:buClr>
                <a:schemeClr val="dk1"/>
              </a:buClr>
              <a:buSzPts val="2400"/>
              <a:buChar char="•"/>
              <a:defRPr sz="1600"/>
            </a:lvl1pPr>
            <a:lvl2pPr marL="609630" lvl="1" indent="-237079" algn="l" rtl="0">
              <a:spcBef>
                <a:spcPts val="267"/>
              </a:spcBef>
              <a:spcAft>
                <a:spcPts val="0"/>
              </a:spcAft>
              <a:buClr>
                <a:schemeClr val="dk1"/>
              </a:buClr>
              <a:buSzPts val="2000"/>
              <a:buChar char="–"/>
              <a:defRPr sz="1333"/>
            </a:lvl2pPr>
            <a:lvl3pPr marL="914446" lvl="2" indent="-228611" algn="l" rtl="0">
              <a:spcBef>
                <a:spcPts val="240"/>
              </a:spcBef>
              <a:spcAft>
                <a:spcPts val="0"/>
              </a:spcAft>
              <a:buClr>
                <a:schemeClr val="dk1"/>
              </a:buClr>
              <a:buSzPts val="1800"/>
              <a:buChar char="•"/>
              <a:defRPr sz="1200"/>
            </a:lvl3pPr>
            <a:lvl4pPr marL="1219261" lvl="3" indent="-220144" algn="l" rtl="0">
              <a:spcBef>
                <a:spcPts val="213"/>
              </a:spcBef>
              <a:spcAft>
                <a:spcPts val="0"/>
              </a:spcAft>
              <a:buClr>
                <a:schemeClr val="dk1"/>
              </a:buClr>
              <a:buSzPts val="1600"/>
              <a:buChar char="–"/>
              <a:defRPr sz="1067"/>
            </a:lvl4pPr>
            <a:lvl5pPr marL="1524076" lvl="4" indent="-220144" algn="l" rtl="0">
              <a:spcBef>
                <a:spcPts val="213"/>
              </a:spcBef>
              <a:spcAft>
                <a:spcPts val="0"/>
              </a:spcAft>
              <a:buClr>
                <a:schemeClr val="dk1"/>
              </a:buClr>
              <a:buSzPts val="1600"/>
              <a:buChar char="»"/>
              <a:defRPr sz="1067"/>
            </a:lvl5pPr>
            <a:lvl6pPr marL="1828891" lvl="5" indent="-220144" algn="l" rtl="0">
              <a:spcBef>
                <a:spcPts val="213"/>
              </a:spcBef>
              <a:spcAft>
                <a:spcPts val="0"/>
              </a:spcAft>
              <a:buClr>
                <a:schemeClr val="dk1"/>
              </a:buClr>
              <a:buSzPts val="1600"/>
              <a:buChar char="•"/>
              <a:defRPr sz="1067"/>
            </a:lvl6pPr>
            <a:lvl7pPr marL="2133707" lvl="6" indent="-220144" algn="l" rtl="0">
              <a:spcBef>
                <a:spcPts val="213"/>
              </a:spcBef>
              <a:spcAft>
                <a:spcPts val="0"/>
              </a:spcAft>
              <a:buClr>
                <a:schemeClr val="dk1"/>
              </a:buClr>
              <a:buSzPts val="1600"/>
              <a:buChar char="•"/>
              <a:defRPr sz="1067"/>
            </a:lvl7pPr>
            <a:lvl8pPr marL="2438522" lvl="7" indent="-220144" algn="l" rtl="0">
              <a:spcBef>
                <a:spcPts val="213"/>
              </a:spcBef>
              <a:spcAft>
                <a:spcPts val="0"/>
              </a:spcAft>
              <a:buClr>
                <a:schemeClr val="dk1"/>
              </a:buClr>
              <a:buSzPts val="1600"/>
              <a:buChar char="•"/>
              <a:defRPr sz="1067"/>
            </a:lvl8pPr>
            <a:lvl9pPr marL="2743337" lvl="8" indent="-220144" algn="l" rtl="0">
              <a:spcBef>
                <a:spcPts val="213"/>
              </a:spcBef>
              <a:spcAft>
                <a:spcPts val="0"/>
              </a:spcAft>
              <a:buClr>
                <a:schemeClr val="dk1"/>
              </a:buClr>
              <a:buSzPts val="1600"/>
              <a:buChar char="•"/>
              <a:defRPr sz="1067"/>
            </a:lvl9pPr>
          </a:lstStyle>
          <a:p>
            <a:endParaRPr/>
          </a:p>
        </p:txBody>
      </p:sp>
      <p:sp>
        <p:nvSpPr>
          <p:cNvPr id="121" name="Google Shape;121;p19"/>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8339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0"/>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0"/>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0"/>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27192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04800" y="182033"/>
            <a:ext cx="2005600" cy="774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1333"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1"/>
          <p:cNvSpPr txBox="1">
            <a:spLocks noGrp="1"/>
          </p:cNvSpPr>
          <p:nvPr>
            <p:ph type="body" idx="1"/>
          </p:nvPr>
        </p:nvSpPr>
        <p:spPr>
          <a:xfrm>
            <a:off x="2383367" y="182033"/>
            <a:ext cx="3407800" cy="3902000"/>
          </a:xfrm>
          <a:prstGeom prst="rect">
            <a:avLst/>
          </a:prstGeom>
          <a:noFill/>
          <a:ln>
            <a:noFill/>
          </a:ln>
        </p:spPr>
        <p:txBody>
          <a:bodyPr spcFirstLastPara="1" wrap="square" lIns="91425" tIns="45700" rIns="91425" bIns="45700" anchor="t" anchorCtr="0">
            <a:noAutofit/>
          </a:bodyPr>
          <a:lstStyle>
            <a:lvl1pPr marL="304831" lvl="0" indent="-287896" algn="l" rtl="0">
              <a:spcBef>
                <a:spcPts val="427"/>
              </a:spcBef>
              <a:spcAft>
                <a:spcPts val="0"/>
              </a:spcAft>
              <a:buClr>
                <a:schemeClr val="dk1"/>
              </a:buClr>
              <a:buSzPts val="3200"/>
              <a:buChar char="•"/>
              <a:defRPr sz="2133"/>
            </a:lvl1pPr>
            <a:lvl2pPr marL="609660" lvl="1" indent="-270961" algn="l" rtl="0">
              <a:spcBef>
                <a:spcPts val="373"/>
              </a:spcBef>
              <a:spcAft>
                <a:spcPts val="0"/>
              </a:spcAft>
              <a:buClr>
                <a:schemeClr val="dk1"/>
              </a:buClr>
              <a:buSzPts val="2800"/>
              <a:buChar char="–"/>
              <a:defRPr sz="1867"/>
            </a:lvl2pPr>
            <a:lvl3pPr marL="914492" lvl="2" indent="-254026" algn="l" rtl="0">
              <a:spcBef>
                <a:spcPts val="320"/>
              </a:spcBef>
              <a:spcAft>
                <a:spcPts val="0"/>
              </a:spcAft>
              <a:buClr>
                <a:schemeClr val="dk1"/>
              </a:buClr>
              <a:buSzPts val="2400"/>
              <a:buChar char="•"/>
              <a:defRPr sz="1600"/>
            </a:lvl3pPr>
            <a:lvl4pPr marL="1219322" lvl="3" indent="-237091" algn="l" rtl="0">
              <a:spcBef>
                <a:spcPts val="267"/>
              </a:spcBef>
              <a:spcAft>
                <a:spcPts val="0"/>
              </a:spcAft>
              <a:buClr>
                <a:schemeClr val="dk1"/>
              </a:buClr>
              <a:buSzPts val="2000"/>
              <a:buChar char="–"/>
              <a:defRPr sz="1333"/>
            </a:lvl4pPr>
            <a:lvl5pPr marL="1524152" lvl="4" indent="-237091" algn="l" rtl="0">
              <a:spcBef>
                <a:spcPts val="267"/>
              </a:spcBef>
              <a:spcAft>
                <a:spcPts val="0"/>
              </a:spcAft>
              <a:buClr>
                <a:schemeClr val="dk1"/>
              </a:buClr>
              <a:buSzPts val="2000"/>
              <a:buChar char="»"/>
              <a:defRPr sz="1333"/>
            </a:lvl5pPr>
            <a:lvl6pPr marL="1828983" lvl="5" indent="-237091" algn="l" rtl="0">
              <a:spcBef>
                <a:spcPts val="267"/>
              </a:spcBef>
              <a:spcAft>
                <a:spcPts val="0"/>
              </a:spcAft>
              <a:buClr>
                <a:schemeClr val="dk1"/>
              </a:buClr>
              <a:buSzPts val="2000"/>
              <a:buChar char="•"/>
              <a:defRPr sz="1333"/>
            </a:lvl6pPr>
            <a:lvl7pPr marL="2133814" lvl="6" indent="-237091" algn="l" rtl="0">
              <a:spcBef>
                <a:spcPts val="267"/>
              </a:spcBef>
              <a:spcAft>
                <a:spcPts val="0"/>
              </a:spcAft>
              <a:buClr>
                <a:schemeClr val="dk1"/>
              </a:buClr>
              <a:buSzPts val="2000"/>
              <a:buChar char="•"/>
              <a:defRPr sz="1333"/>
            </a:lvl7pPr>
            <a:lvl8pPr marL="2438644" lvl="7" indent="-237091" algn="l" rtl="0">
              <a:spcBef>
                <a:spcPts val="267"/>
              </a:spcBef>
              <a:spcAft>
                <a:spcPts val="0"/>
              </a:spcAft>
              <a:buClr>
                <a:schemeClr val="dk1"/>
              </a:buClr>
              <a:buSzPts val="2000"/>
              <a:buChar char="•"/>
              <a:defRPr sz="1333"/>
            </a:lvl8pPr>
            <a:lvl9pPr marL="2743475" lvl="8" indent="-237091" algn="l" rtl="0">
              <a:spcBef>
                <a:spcPts val="267"/>
              </a:spcBef>
              <a:spcAft>
                <a:spcPts val="0"/>
              </a:spcAft>
              <a:buClr>
                <a:schemeClr val="dk1"/>
              </a:buClr>
              <a:buSzPts val="2000"/>
              <a:buChar char="•"/>
              <a:defRPr sz="1333"/>
            </a:lvl9pPr>
          </a:lstStyle>
          <a:p>
            <a:endParaRPr/>
          </a:p>
        </p:txBody>
      </p:sp>
      <p:sp>
        <p:nvSpPr>
          <p:cNvPr id="132" name="Google Shape;132;p21"/>
          <p:cNvSpPr txBox="1">
            <a:spLocks noGrp="1"/>
          </p:cNvSpPr>
          <p:nvPr>
            <p:ph type="body" idx="2"/>
          </p:nvPr>
        </p:nvSpPr>
        <p:spPr>
          <a:xfrm>
            <a:off x="304800" y="956733"/>
            <a:ext cx="2005600" cy="3127400"/>
          </a:xfrm>
          <a:prstGeom prst="rect">
            <a:avLst/>
          </a:prstGeom>
          <a:noFill/>
          <a:ln>
            <a:noFill/>
          </a:ln>
        </p:spPr>
        <p:txBody>
          <a:bodyPr spcFirstLastPara="1" wrap="square" lIns="91425" tIns="45700" rIns="91425" bIns="45700" anchor="t" anchorCtr="0">
            <a:noAutofit/>
          </a:bodyPr>
          <a:lstStyle>
            <a:lvl1pPr marL="304831" lvl="0" indent="-152416" algn="l" rtl="0">
              <a:spcBef>
                <a:spcPts val="187"/>
              </a:spcBef>
              <a:spcAft>
                <a:spcPts val="0"/>
              </a:spcAft>
              <a:buClr>
                <a:schemeClr val="dk1"/>
              </a:buClr>
              <a:buSzPts val="1400"/>
              <a:buNone/>
              <a:defRPr sz="933"/>
            </a:lvl1pPr>
            <a:lvl2pPr marL="609660" lvl="1" indent="-152416" algn="l" rtl="0">
              <a:spcBef>
                <a:spcPts val="160"/>
              </a:spcBef>
              <a:spcAft>
                <a:spcPts val="0"/>
              </a:spcAft>
              <a:buClr>
                <a:schemeClr val="dk1"/>
              </a:buClr>
              <a:buSzPts val="1200"/>
              <a:buNone/>
              <a:defRPr sz="800"/>
            </a:lvl2pPr>
            <a:lvl3pPr marL="914492" lvl="2" indent="-152416" algn="l" rtl="0">
              <a:spcBef>
                <a:spcPts val="133"/>
              </a:spcBef>
              <a:spcAft>
                <a:spcPts val="0"/>
              </a:spcAft>
              <a:buClr>
                <a:schemeClr val="dk1"/>
              </a:buClr>
              <a:buSzPts val="1000"/>
              <a:buNone/>
              <a:defRPr sz="667"/>
            </a:lvl3pPr>
            <a:lvl4pPr marL="1219322" lvl="3" indent="-152416" algn="l" rtl="0">
              <a:spcBef>
                <a:spcPts val="120"/>
              </a:spcBef>
              <a:spcAft>
                <a:spcPts val="0"/>
              </a:spcAft>
              <a:buClr>
                <a:schemeClr val="dk1"/>
              </a:buClr>
              <a:buSzPts val="900"/>
              <a:buNone/>
              <a:defRPr sz="600"/>
            </a:lvl4pPr>
            <a:lvl5pPr marL="1524152" lvl="4" indent="-152416" algn="l" rtl="0">
              <a:spcBef>
                <a:spcPts val="120"/>
              </a:spcBef>
              <a:spcAft>
                <a:spcPts val="0"/>
              </a:spcAft>
              <a:buClr>
                <a:schemeClr val="dk1"/>
              </a:buClr>
              <a:buSzPts val="900"/>
              <a:buNone/>
              <a:defRPr sz="600"/>
            </a:lvl5pPr>
            <a:lvl6pPr marL="1828983" lvl="5" indent="-152416" algn="l" rtl="0">
              <a:spcBef>
                <a:spcPts val="120"/>
              </a:spcBef>
              <a:spcAft>
                <a:spcPts val="0"/>
              </a:spcAft>
              <a:buClr>
                <a:schemeClr val="dk1"/>
              </a:buClr>
              <a:buSzPts val="900"/>
              <a:buNone/>
              <a:defRPr sz="600"/>
            </a:lvl6pPr>
            <a:lvl7pPr marL="2133814" lvl="6" indent="-152416" algn="l" rtl="0">
              <a:spcBef>
                <a:spcPts val="120"/>
              </a:spcBef>
              <a:spcAft>
                <a:spcPts val="0"/>
              </a:spcAft>
              <a:buClr>
                <a:schemeClr val="dk1"/>
              </a:buClr>
              <a:buSzPts val="900"/>
              <a:buNone/>
              <a:defRPr sz="600"/>
            </a:lvl7pPr>
            <a:lvl8pPr marL="2438644" lvl="7" indent="-152416" algn="l" rtl="0">
              <a:spcBef>
                <a:spcPts val="120"/>
              </a:spcBef>
              <a:spcAft>
                <a:spcPts val="0"/>
              </a:spcAft>
              <a:buClr>
                <a:schemeClr val="dk1"/>
              </a:buClr>
              <a:buSzPts val="900"/>
              <a:buNone/>
              <a:defRPr sz="600"/>
            </a:lvl8pPr>
            <a:lvl9pPr marL="2743475" lvl="8" indent="-152416" algn="l" rtl="0">
              <a:spcBef>
                <a:spcPts val="120"/>
              </a:spcBef>
              <a:spcAft>
                <a:spcPts val="0"/>
              </a:spcAft>
              <a:buClr>
                <a:schemeClr val="dk1"/>
              </a:buClr>
              <a:buSzPts val="900"/>
              <a:buNone/>
              <a:defRPr sz="600"/>
            </a:lvl9pPr>
          </a:lstStyle>
          <a:p>
            <a:endParaRPr/>
          </a:p>
        </p:txBody>
      </p:sp>
      <p:sp>
        <p:nvSpPr>
          <p:cNvPr id="133" name="Google Shape;133;p21"/>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40113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3"/>
          <p:cNvSpPr txBox="1">
            <a:spLocks noGrp="1"/>
          </p:cNvSpPr>
          <p:nvPr>
            <p:ph type="body" idx="1"/>
          </p:nvPr>
        </p:nvSpPr>
        <p:spPr>
          <a:xfrm rot="5400000">
            <a:off x="1539300" y="-167700"/>
            <a:ext cx="3017400" cy="5486400"/>
          </a:xfrm>
          <a:prstGeom prst="rect">
            <a:avLst/>
          </a:prstGeom>
          <a:noFill/>
          <a:ln>
            <a:noFill/>
          </a:ln>
        </p:spPr>
        <p:txBody>
          <a:bodyPr spcFirstLastPara="1" wrap="square" lIns="91425" tIns="45700" rIns="91425" bIns="45700" anchor="t" anchorCtr="0">
            <a:noAutofit/>
          </a:bodyPr>
          <a:lstStyle>
            <a:lvl1pPr marL="304831" lvl="0" indent="-228623" algn="l" rtl="0">
              <a:spcBef>
                <a:spcPts val="240"/>
              </a:spcBef>
              <a:spcAft>
                <a:spcPts val="0"/>
              </a:spcAft>
              <a:buClr>
                <a:schemeClr val="dk1"/>
              </a:buClr>
              <a:buSzPts val="1800"/>
              <a:buChar char="•"/>
              <a:defRPr/>
            </a:lvl1pPr>
            <a:lvl2pPr marL="609660" lvl="1" indent="-228623" algn="l" rtl="0">
              <a:spcBef>
                <a:spcPts val="240"/>
              </a:spcBef>
              <a:spcAft>
                <a:spcPts val="0"/>
              </a:spcAft>
              <a:buClr>
                <a:schemeClr val="dk1"/>
              </a:buClr>
              <a:buSzPts val="1800"/>
              <a:buChar char="–"/>
              <a:defRPr/>
            </a:lvl2pPr>
            <a:lvl3pPr marL="914492" lvl="2" indent="-228623" algn="l" rtl="0">
              <a:spcBef>
                <a:spcPts val="240"/>
              </a:spcBef>
              <a:spcAft>
                <a:spcPts val="0"/>
              </a:spcAft>
              <a:buClr>
                <a:schemeClr val="dk1"/>
              </a:buClr>
              <a:buSzPts val="1800"/>
              <a:buChar char="•"/>
              <a:defRPr/>
            </a:lvl3pPr>
            <a:lvl4pPr marL="1219322" lvl="3" indent="-228623" algn="l" rtl="0">
              <a:spcBef>
                <a:spcPts val="240"/>
              </a:spcBef>
              <a:spcAft>
                <a:spcPts val="0"/>
              </a:spcAft>
              <a:buClr>
                <a:schemeClr val="dk1"/>
              </a:buClr>
              <a:buSzPts val="1800"/>
              <a:buChar char="–"/>
              <a:defRPr/>
            </a:lvl4pPr>
            <a:lvl5pPr marL="1524152" lvl="4" indent="-228623" algn="l" rtl="0">
              <a:spcBef>
                <a:spcPts val="240"/>
              </a:spcBef>
              <a:spcAft>
                <a:spcPts val="0"/>
              </a:spcAft>
              <a:buClr>
                <a:schemeClr val="dk1"/>
              </a:buClr>
              <a:buSzPts val="1800"/>
              <a:buChar char="»"/>
              <a:defRPr/>
            </a:lvl5pPr>
            <a:lvl6pPr marL="1828983" lvl="5" indent="-228623" algn="l" rtl="0">
              <a:spcBef>
                <a:spcPts val="240"/>
              </a:spcBef>
              <a:spcAft>
                <a:spcPts val="0"/>
              </a:spcAft>
              <a:buClr>
                <a:schemeClr val="dk1"/>
              </a:buClr>
              <a:buSzPts val="1800"/>
              <a:buChar char="•"/>
              <a:defRPr/>
            </a:lvl6pPr>
            <a:lvl7pPr marL="2133814" lvl="6" indent="-228623" algn="l" rtl="0">
              <a:spcBef>
                <a:spcPts val="240"/>
              </a:spcBef>
              <a:spcAft>
                <a:spcPts val="0"/>
              </a:spcAft>
              <a:buClr>
                <a:schemeClr val="dk1"/>
              </a:buClr>
              <a:buSzPts val="1800"/>
              <a:buChar char="•"/>
              <a:defRPr/>
            </a:lvl7pPr>
            <a:lvl8pPr marL="2438644" lvl="7" indent="-228623" algn="l" rtl="0">
              <a:spcBef>
                <a:spcPts val="240"/>
              </a:spcBef>
              <a:spcAft>
                <a:spcPts val="0"/>
              </a:spcAft>
              <a:buClr>
                <a:schemeClr val="dk1"/>
              </a:buClr>
              <a:buSzPts val="1800"/>
              <a:buChar char="•"/>
              <a:defRPr/>
            </a:lvl8pPr>
            <a:lvl9pPr marL="2743475" lvl="8" indent="-228623" algn="l" rtl="0">
              <a:spcBef>
                <a:spcPts val="240"/>
              </a:spcBef>
              <a:spcAft>
                <a:spcPts val="0"/>
              </a:spcAft>
              <a:buClr>
                <a:schemeClr val="dk1"/>
              </a:buClr>
              <a:buSzPts val="1800"/>
              <a:buChar char="•"/>
              <a:defRPr/>
            </a:lvl9pPr>
          </a:lstStyle>
          <a:p>
            <a:endParaRPr/>
          </a:p>
        </p:txBody>
      </p:sp>
      <p:sp>
        <p:nvSpPr>
          <p:cNvPr id="146" name="Google Shape;146;p23"/>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9132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3154900" y="1447792"/>
            <a:ext cx="3901000" cy="1371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24"/>
          <p:cNvSpPr txBox="1">
            <a:spLocks noGrp="1"/>
          </p:cNvSpPr>
          <p:nvPr>
            <p:ph type="body" idx="1"/>
          </p:nvPr>
        </p:nvSpPr>
        <p:spPr>
          <a:xfrm rot="5400000">
            <a:off x="360900" y="126992"/>
            <a:ext cx="3901000" cy="4013200"/>
          </a:xfrm>
          <a:prstGeom prst="rect">
            <a:avLst/>
          </a:prstGeom>
          <a:noFill/>
          <a:ln>
            <a:noFill/>
          </a:ln>
        </p:spPr>
        <p:txBody>
          <a:bodyPr spcFirstLastPara="1" wrap="square" lIns="91425" tIns="45700" rIns="91425" bIns="45700" anchor="t" anchorCtr="0">
            <a:noAutofit/>
          </a:bodyPr>
          <a:lstStyle>
            <a:lvl1pPr marL="304831" lvl="0" indent="-228623" algn="l" rtl="0">
              <a:spcBef>
                <a:spcPts val="240"/>
              </a:spcBef>
              <a:spcAft>
                <a:spcPts val="0"/>
              </a:spcAft>
              <a:buClr>
                <a:schemeClr val="dk1"/>
              </a:buClr>
              <a:buSzPts val="1800"/>
              <a:buChar char="•"/>
              <a:defRPr/>
            </a:lvl1pPr>
            <a:lvl2pPr marL="609660" lvl="1" indent="-228623" algn="l" rtl="0">
              <a:spcBef>
                <a:spcPts val="240"/>
              </a:spcBef>
              <a:spcAft>
                <a:spcPts val="0"/>
              </a:spcAft>
              <a:buClr>
                <a:schemeClr val="dk1"/>
              </a:buClr>
              <a:buSzPts val="1800"/>
              <a:buChar char="–"/>
              <a:defRPr/>
            </a:lvl2pPr>
            <a:lvl3pPr marL="914492" lvl="2" indent="-228623" algn="l" rtl="0">
              <a:spcBef>
                <a:spcPts val="240"/>
              </a:spcBef>
              <a:spcAft>
                <a:spcPts val="0"/>
              </a:spcAft>
              <a:buClr>
                <a:schemeClr val="dk1"/>
              </a:buClr>
              <a:buSzPts val="1800"/>
              <a:buChar char="•"/>
              <a:defRPr/>
            </a:lvl3pPr>
            <a:lvl4pPr marL="1219322" lvl="3" indent="-228623" algn="l" rtl="0">
              <a:spcBef>
                <a:spcPts val="240"/>
              </a:spcBef>
              <a:spcAft>
                <a:spcPts val="0"/>
              </a:spcAft>
              <a:buClr>
                <a:schemeClr val="dk1"/>
              </a:buClr>
              <a:buSzPts val="1800"/>
              <a:buChar char="–"/>
              <a:defRPr/>
            </a:lvl4pPr>
            <a:lvl5pPr marL="1524152" lvl="4" indent="-228623" algn="l" rtl="0">
              <a:spcBef>
                <a:spcPts val="240"/>
              </a:spcBef>
              <a:spcAft>
                <a:spcPts val="0"/>
              </a:spcAft>
              <a:buClr>
                <a:schemeClr val="dk1"/>
              </a:buClr>
              <a:buSzPts val="1800"/>
              <a:buChar char="»"/>
              <a:defRPr/>
            </a:lvl5pPr>
            <a:lvl6pPr marL="1828983" lvl="5" indent="-228623" algn="l" rtl="0">
              <a:spcBef>
                <a:spcPts val="240"/>
              </a:spcBef>
              <a:spcAft>
                <a:spcPts val="0"/>
              </a:spcAft>
              <a:buClr>
                <a:schemeClr val="dk1"/>
              </a:buClr>
              <a:buSzPts val="1800"/>
              <a:buChar char="•"/>
              <a:defRPr/>
            </a:lvl6pPr>
            <a:lvl7pPr marL="2133814" lvl="6" indent="-228623" algn="l" rtl="0">
              <a:spcBef>
                <a:spcPts val="240"/>
              </a:spcBef>
              <a:spcAft>
                <a:spcPts val="0"/>
              </a:spcAft>
              <a:buClr>
                <a:schemeClr val="dk1"/>
              </a:buClr>
              <a:buSzPts val="1800"/>
              <a:buChar char="•"/>
              <a:defRPr/>
            </a:lvl7pPr>
            <a:lvl8pPr marL="2438644" lvl="7" indent="-228623" algn="l" rtl="0">
              <a:spcBef>
                <a:spcPts val="240"/>
              </a:spcBef>
              <a:spcAft>
                <a:spcPts val="0"/>
              </a:spcAft>
              <a:buClr>
                <a:schemeClr val="dk1"/>
              </a:buClr>
              <a:buSzPts val="1800"/>
              <a:buChar char="•"/>
              <a:defRPr/>
            </a:lvl8pPr>
            <a:lvl9pPr marL="2743475" lvl="8" indent="-228623" algn="l" rtl="0">
              <a:spcBef>
                <a:spcPts val="240"/>
              </a:spcBef>
              <a:spcAft>
                <a:spcPts val="0"/>
              </a:spcAft>
              <a:buClr>
                <a:schemeClr val="dk1"/>
              </a:buClr>
              <a:buSzPts val="1800"/>
              <a:buChar char="•"/>
              <a:defRPr/>
            </a:lvl9pPr>
          </a:lstStyle>
          <a:p>
            <a:endParaRPr/>
          </a:p>
        </p:txBody>
      </p:sp>
      <p:sp>
        <p:nvSpPr>
          <p:cNvPr id="152" name="Google Shape;152;p24"/>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8945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1_Content with Caption">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04800" y="182033"/>
            <a:ext cx="2005600" cy="774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1333"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1"/>
          <p:cNvSpPr txBox="1">
            <a:spLocks noGrp="1"/>
          </p:cNvSpPr>
          <p:nvPr>
            <p:ph type="body" idx="1"/>
          </p:nvPr>
        </p:nvSpPr>
        <p:spPr>
          <a:xfrm>
            <a:off x="2383367" y="182033"/>
            <a:ext cx="3407800" cy="3902000"/>
          </a:xfrm>
          <a:prstGeom prst="rect">
            <a:avLst/>
          </a:prstGeom>
          <a:noFill/>
          <a:ln>
            <a:noFill/>
          </a:ln>
        </p:spPr>
        <p:txBody>
          <a:bodyPr spcFirstLastPara="1" wrap="square" lIns="91425" tIns="45700" rIns="91425" bIns="45700" anchor="t" anchorCtr="0">
            <a:noAutofit/>
          </a:bodyPr>
          <a:lstStyle>
            <a:lvl1pPr marL="304815" lvl="0" indent="-287881" algn="l" rtl="0">
              <a:spcBef>
                <a:spcPts val="427"/>
              </a:spcBef>
              <a:spcAft>
                <a:spcPts val="0"/>
              </a:spcAft>
              <a:buClr>
                <a:schemeClr val="dk1"/>
              </a:buClr>
              <a:buSzPts val="3200"/>
              <a:buChar char="•"/>
              <a:defRPr sz="2133"/>
            </a:lvl1pPr>
            <a:lvl2pPr marL="609630" lvl="1" indent="-270947" algn="l" rtl="0">
              <a:spcBef>
                <a:spcPts val="373"/>
              </a:spcBef>
              <a:spcAft>
                <a:spcPts val="0"/>
              </a:spcAft>
              <a:buClr>
                <a:schemeClr val="dk1"/>
              </a:buClr>
              <a:buSzPts val="2800"/>
              <a:buChar char="–"/>
              <a:defRPr sz="1867"/>
            </a:lvl2pPr>
            <a:lvl3pPr marL="914446" lvl="2" indent="-254013" algn="l" rtl="0">
              <a:spcBef>
                <a:spcPts val="320"/>
              </a:spcBef>
              <a:spcAft>
                <a:spcPts val="0"/>
              </a:spcAft>
              <a:buClr>
                <a:schemeClr val="dk1"/>
              </a:buClr>
              <a:buSzPts val="2400"/>
              <a:buChar char="•"/>
              <a:defRPr sz="1600"/>
            </a:lvl3pPr>
            <a:lvl4pPr marL="1219261" lvl="3" indent="-237079" algn="l" rtl="0">
              <a:spcBef>
                <a:spcPts val="267"/>
              </a:spcBef>
              <a:spcAft>
                <a:spcPts val="0"/>
              </a:spcAft>
              <a:buClr>
                <a:schemeClr val="dk1"/>
              </a:buClr>
              <a:buSzPts val="2000"/>
              <a:buChar char="–"/>
              <a:defRPr sz="1333"/>
            </a:lvl4pPr>
            <a:lvl5pPr marL="1524076" lvl="4" indent="-237079" algn="l" rtl="0">
              <a:spcBef>
                <a:spcPts val="267"/>
              </a:spcBef>
              <a:spcAft>
                <a:spcPts val="0"/>
              </a:spcAft>
              <a:buClr>
                <a:schemeClr val="dk1"/>
              </a:buClr>
              <a:buSzPts val="2000"/>
              <a:buChar char="»"/>
              <a:defRPr sz="1333"/>
            </a:lvl5pPr>
            <a:lvl6pPr marL="1828891" lvl="5" indent="-237079" algn="l" rtl="0">
              <a:spcBef>
                <a:spcPts val="267"/>
              </a:spcBef>
              <a:spcAft>
                <a:spcPts val="0"/>
              </a:spcAft>
              <a:buClr>
                <a:schemeClr val="dk1"/>
              </a:buClr>
              <a:buSzPts val="2000"/>
              <a:buChar char="•"/>
              <a:defRPr sz="1333"/>
            </a:lvl6pPr>
            <a:lvl7pPr marL="2133707" lvl="6" indent="-237079" algn="l" rtl="0">
              <a:spcBef>
                <a:spcPts val="267"/>
              </a:spcBef>
              <a:spcAft>
                <a:spcPts val="0"/>
              </a:spcAft>
              <a:buClr>
                <a:schemeClr val="dk1"/>
              </a:buClr>
              <a:buSzPts val="2000"/>
              <a:buChar char="•"/>
              <a:defRPr sz="1333"/>
            </a:lvl7pPr>
            <a:lvl8pPr marL="2438522" lvl="7" indent="-237079" algn="l" rtl="0">
              <a:spcBef>
                <a:spcPts val="267"/>
              </a:spcBef>
              <a:spcAft>
                <a:spcPts val="0"/>
              </a:spcAft>
              <a:buClr>
                <a:schemeClr val="dk1"/>
              </a:buClr>
              <a:buSzPts val="2000"/>
              <a:buChar char="•"/>
              <a:defRPr sz="1333"/>
            </a:lvl8pPr>
            <a:lvl9pPr marL="2743337" lvl="8" indent="-237079" algn="l" rtl="0">
              <a:spcBef>
                <a:spcPts val="267"/>
              </a:spcBef>
              <a:spcAft>
                <a:spcPts val="0"/>
              </a:spcAft>
              <a:buClr>
                <a:schemeClr val="dk1"/>
              </a:buClr>
              <a:buSzPts val="2000"/>
              <a:buChar char="•"/>
              <a:defRPr sz="1333"/>
            </a:lvl9pPr>
          </a:lstStyle>
          <a:p>
            <a:endParaRPr/>
          </a:p>
        </p:txBody>
      </p:sp>
      <p:sp>
        <p:nvSpPr>
          <p:cNvPr id="132" name="Google Shape;132;p21"/>
          <p:cNvSpPr txBox="1">
            <a:spLocks noGrp="1"/>
          </p:cNvSpPr>
          <p:nvPr>
            <p:ph type="body" idx="2"/>
          </p:nvPr>
        </p:nvSpPr>
        <p:spPr>
          <a:xfrm>
            <a:off x="304800" y="956733"/>
            <a:ext cx="2005600" cy="3127400"/>
          </a:xfrm>
          <a:prstGeom prst="rect">
            <a:avLst/>
          </a:prstGeom>
          <a:noFill/>
          <a:ln>
            <a:noFill/>
          </a:ln>
        </p:spPr>
        <p:txBody>
          <a:bodyPr spcFirstLastPara="1" wrap="square" lIns="91425" tIns="45700" rIns="91425" bIns="45700" anchor="t" anchorCtr="0">
            <a:noAutofit/>
          </a:bodyPr>
          <a:lstStyle>
            <a:lvl1pPr marL="304815" lvl="0" indent="-152408" algn="l" rtl="0">
              <a:spcBef>
                <a:spcPts val="187"/>
              </a:spcBef>
              <a:spcAft>
                <a:spcPts val="0"/>
              </a:spcAft>
              <a:buClr>
                <a:schemeClr val="dk1"/>
              </a:buClr>
              <a:buSzPts val="1400"/>
              <a:buNone/>
              <a:defRPr sz="933"/>
            </a:lvl1pPr>
            <a:lvl2pPr marL="609630" lvl="1" indent="-152408" algn="l" rtl="0">
              <a:spcBef>
                <a:spcPts val="160"/>
              </a:spcBef>
              <a:spcAft>
                <a:spcPts val="0"/>
              </a:spcAft>
              <a:buClr>
                <a:schemeClr val="dk1"/>
              </a:buClr>
              <a:buSzPts val="1200"/>
              <a:buNone/>
              <a:defRPr sz="800"/>
            </a:lvl2pPr>
            <a:lvl3pPr marL="914446" lvl="2" indent="-152408" algn="l" rtl="0">
              <a:spcBef>
                <a:spcPts val="133"/>
              </a:spcBef>
              <a:spcAft>
                <a:spcPts val="0"/>
              </a:spcAft>
              <a:buClr>
                <a:schemeClr val="dk1"/>
              </a:buClr>
              <a:buSzPts val="1000"/>
              <a:buNone/>
              <a:defRPr sz="667"/>
            </a:lvl3pPr>
            <a:lvl4pPr marL="1219261" lvl="3" indent="-152408" algn="l" rtl="0">
              <a:spcBef>
                <a:spcPts val="120"/>
              </a:spcBef>
              <a:spcAft>
                <a:spcPts val="0"/>
              </a:spcAft>
              <a:buClr>
                <a:schemeClr val="dk1"/>
              </a:buClr>
              <a:buSzPts val="900"/>
              <a:buNone/>
              <a:defRPr sz="600"/>
            </a:lvl4pPr>
            <a:lvl5pPr marL="1524076" lvl="4" indent="-152408" algn="l" rtl="0">
              <a:spcBef>
                <a:spcPts val="120"/>
              </a:spcBef>
              <a:spcAft>
                <a:spcPts val="0"/>
              </a:spcAft>
              <a:buClr>
                <a:schemeClr val="dk1"/>
              </a:buClr>
              <a:buSzPts val="900"/>
              <a:buNone/>
              <a:defRPr sz="600"/>
            </a:lvl5pPr>
            <a:lvl6pPr marL="1828891" lvl="5" indent="-152408" algn="l" rtl="0">
              <a:spcBef>
                <a:spcPts val="120"/>
              </a:spcBef>
              <a:spcAft>
                <a:spcPts val="0"/>
              </a:spcAft>
              <a:buClr>
                <a:schemeClr val="dk1"/>
              </a:buClr>
              <a:buSzPts val="900"/>
              <a:buNone/>
              <a:defRPr sz="600"/>
            </a:lvl6pPr>
            <a:lvl7pPr marL="2133707" lvl="6" indent="-152408" algn="l" rtl="0">
              <a:spcBef>
                <a:spcPts val="120"/>
              </a:spcBef>
              <a:spcAft>
                <a:spcPts val="0"/>
              </a:spcAft>
              <a:buClr>
                <a:schemeClr val="dk1"/>
              </a:buClr>
              <a:buSzPts val="900"/>
              <a:buNone/>
              <a:defRPr sz="600"/>
            </a:lvl7pPr>
            <a:lvl8pPr marL="2438522" lvl="7" indent="-152408" algn="l" rtl="0">
              <a:spcBef>
                <a:spcPts val="120"/>
              </a:spcBef>
              <a:spcAft>
                <a:spcPts val="0"/>
              </a:spcAft>
              <a:buClr>
                <a:schemeClr val="dk1"/>
              </a:buClr>
              <a:buSzPts val="900"/>
              <a:buNone/>
              <a:defRPr sz="600"/>
            </a:lvl8pPr>
            <a:lvl9pPr marL="2743337" lvl="8" indent="-152408" algn="l" rtl="0">
              <a:spcBef>
                <a:spcPts val="120"/>
              </a:spcBef>
              <a:spcAft>
                <a:spcPts val="0"/>
              </a:spcAft>
              <a:buClr>
                <a:schemeClr val="dk1"/>
              </a:buClr>
              <a:buSzPts val="900"/>
              <a:buNone/>
              <a:defRPr sz="600"/>
            </a:lvl9pPr>
          </a:lstStyle>
          <a:p>
            <a:endParaRPr/>
          </a:p>
        </p:txBody>
      </p:sp>
      <p:sp>
        <p:nvSpPr>
          <p:cNvPr id="133" name="Google Shape;133;p21"/>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9899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194859" y="3200400"/>
            <a:ext cx="3657600" cy="377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1333"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2"/>
          <p:cNvSpPr>
            <a:spLocks noGrp="1"/>
          </p:cNvSpPr>
          <p:nvPr>
            <p:ph type="pic" idx="2"/>
          </p:nvPr>
        </p:nvSpPr>
        <p:spPr>
          <a:xfrm>
            <a:off x="1194859" y="408517"/>
            <a:ext cx="3657600" cy="2743200"/>
          </a:xfrm>
          <a:prstGeom prst="rect">
            <a:avLst/>
          </a:prstGeom>
          <a:noFill/>
          <a:ln>
            <a:noFill/>
          </a:ln>
        </p:spPr>
        <p:txBody>
          <a:bodyPr spcFirstLastPara="1" wrap="square" lIns="91425" tIns="45700" rIns="91425" bIns="45700" anchor="t" anchorCtr="0">
            <a:noAutofit/>
          </a:bodyPr>
          <a:lstStyle>
            <a:lvl1pPr marR="0" lvl="0" algn="l" rtl="0">
              <a:spcBef>
                <a:spcPts val="427"/>
              </a:spcBef>
              <a:spcAft>
                <a:spcPts val="0"/>
              </a:spcAft>
              <a:buClr>
                <a:schemeClr val="dk1"/>
              </a:buClr>
              <a:buSzPts val="3200"/>
              <a:buFont typeface="Arial"/>
              <a:buNone/>
              <a:defRPr sz="2133" b="0" i="0" u="none" strike="noStrike" cap="none">
                <a:solidFill>
                  <a:schemeClr val="dk1"/>
                </a:solidFill>
                <a:latin typeface="Calibri"/>
                <a:ea typeface="Calibri"/>
                <a:cs typeface="Calibri"/>
                <a:sym typeface="Calibri"/>
              </a:defRPr>
            </a:lvl1pPr>
            <a:lvl2pPr marR="0" lvl="1" algn="l" rtl="0">
              <a:spcBef>
                <a:spcPts val="373"/>
              </a:spcBef>
              <a:spcAft>
                <a:spcPts val="0"/>
              </a:spcAft>
              <a:buClr>
                <a:schemeClr val="dk1"/>
              </a:buClr>
              <a:buSzPts val="2800"/>
              <a:buFont typeface="Arial"/>
              <a:buNone/>
              <a:defRPr sz="1867" b="0" i="0" u="none" strike="noStrike" cap="none">
                <a:solidFill>
                  <a:schemeClr val="dk1"/>
                </a:solidFill>
                <a:latin typeface="Calibri"/>
                <a:ea typeface="Calibri"/>
                <a:cs typeface="Calibri"/>
                <a:sym typeface="Calibri"/>
              </a:defRPr>
            </a:lvl2pPr>
            <a:lvl3pPr marR="0" lvl="2" algn="l" rtl="0">
              <a:spcBef>
                <a:spcPts val="320"/>
              </a:spcBef>
              <a:spcAft>
                <a:spcPts val="0"/>
              </a:spcAft>
              <a:buClr>
                <a:schemeClr val="dk1"/>
              </a:buClr>
              <a:buSzPts val="2400"/>
              <a:buFont typeface="Arial"/>
              <a:buNone/>
              <a:defRPr sz="1600" b="0" i="0" u="none" strike="noStrike" cap="none">
                <a:solidFill>
                  <a:schemeClr val="dk1"/>
                </a:solidFill>
                <a:latin typeface="Calibri"/>
                <a:ea typeface="Calibri"/>
                <a:cs typeface="Calibri"/>
                <a:sym typeface="Calibri"/>
              </a:defRPr>
            </a:lvl3pPr>
            <a:lvl4pPr marR="0" lvl="3"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4pPr>
            <a:lvl5pPr marR="0" lvl="4"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5pPr>
            <a:lvl6pPr marR="0" lvl="5"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6pPr>
            <a:lvl7pPr marR="0" lvl="6"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7pPr>
            <a:lvl8pPr marR="0" lvl="7"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8pPr>
            <a:lvl9pPr marR="0" lvl="8"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9pPr>
          </a:lstStyle>
          <a:p>
            <a:endParaRPr/>
          </a:p>
        </p:txBody>
      </p:sp>
      <p:sp>
        <p:nvSpPr>
          <p:cNvPr id="139" name="Google Shape;139;p22"/>
          <p:cNvSpPr txBox="1">
            <a:spLocks noGrp="1"/>
          </p:cNvSpPr>
          <p:nvPr>
            <p:ph type="body" idx="1"/>
          </p:nvPr>
        </p:nvSpPr>
        <p:spPr>
          <a:xfrm>
            <a:off x="1194859" y="3578225"/>
            <a:ext cx="3657600" cy="536600"/>
          </a:xfrm>
          <a:prstGeom prst="rect">
            <a:avLst/>
          </a:prstGeom>
          <a:noFill/>
          <a:ln>
            <a:noFill/>
          </a:ln>
        </p:spPr>
        <p:txBody>
          <a:bodyPr spcFirstLastPara="1" wrap="square" lIns="91425" tIns="45700" rIns="91425" bIns="45700" anchor="t" anchorCtr="0">
            <a:noAutofit/>
          </a:bodyPr>
          <a:lstStyle>
            <a:lvl1pPr marL="304815" lvl="0" indent="-152408" algn="l" rtl="0">
              <a:spcBef>
                <a:spcPts val="187"/>
              </a:spcBef>
              <a:spcAft>
                <a:spcPts val="0"/>
              </a:spcAft>
              <a:buClr>
                <a:schemeClr val="dk1"/>
              </a:buClr>
              <a:buSzPts val="1400"/>
              <a:buNone/>
              <a:defRPr sz="933"/>
            </a:lvl1pPr>
            <a:lvl2pPr marL="609630" lvl="1" indent="-152408" algn="l" rtl="0">
              <a:spcBef>
                <a:spcPts val="160"/>
              </a:spcBef>
              <a:spcAft>
                <a:spcPts val="0"/>
              </a:spcAft>
              <a:buClr>
                <a:schemeClr val="dk1"/>
              </a:buClr>
              <a:buSzPts val="1200"/>
              <a:buNone/>
              <a:defRPr sz="800"/>
            </a:lvl2pPr>
            <a:lvl3pPr marL="914446" lvl="2" indent="-152408" algn="l" rtl="0">
              <a:spcBef>
                <a:spcPts val="133"/>
              </a:spcBef>
              <a:spcAft>
                <a:spcPts val="0"/>
              </a:spcAft>
              <a:buClr>
                <a:schemeClr val="dk1"/>
              </a:buClr>
              <a:buSzPts val="1000"/>
              <a:buNone/>
              <a:defRPr sz="667"/>
            </a:lvl3pPr>
            <a:lvl4pPr marL="1219261" lvl="3" indent="-152408" algn="l" rtl="0">
              <a:spcBef>
                <a:spcPts val="120"/>
              </a:spcBef>
              <a:spcAft>
                <a:spcPts val="0"/>
              </a:spcAft>
              <a:buClr>
                <a:schemeClr val="dk1"/>
              </a:buClr>
              <a:buSzPts val="900"/>
              <a:buNone/>
              <a:defRPr sz="600"/>
            </a:lvl4pPr>
            <a:lvl5pPr marL="1524076" lvl="4" indent="-152408" algn="l" rtl="0">
              <a:spcBef>
                <a:spcPts val="120"/>
              </a:spcBef>
              <a:spcAft>
                <a:spcPts val="0"/>
              </a:spcAft>
              <a:buClr>
                <a:schemeClr val="dk1"/>
              </a:buClr>
              <a:buSzPts val="900"/>
              <a:buNone/>
              <a:defRPr sz="600"/>
            </a:lvl5pPr>
            <a:lvl6pPr marL="1828891" lvl="5" indent="-152408" algn="l" rtl="0">
              <a:spcBef>
                <a:spcPts val="120"/>
              </a:spcBef>
              <a:spcAft>
                <a:spcPts val="0"/>
              </a:spcAft>
              <a:buClr>
                <a:schemeClr val="dk1"/>
              </a:buClr>
              <a:buSzPts val="900"/>
              <a:buNone/>
              <a:defRPr sz="600"/>
            </a:lvl6pPr>
            <a:lvl7pPr marL="2133707" lvl="6" indent="-152408" algn="l" rtl="0">
              <a:spcBef>
                <a:spcPts val="120"/>
              </a:spcBef>
              <a:spcAft>
                <a:spcPts val="0"/>
              </a:spcAft>
              <a:buClr>
                <a:schemeClr val="dk1"/>
              </a:buClr>
              <a:buSzPts val="900"/>
              <a:buNone/>
              <a:defRPr sz="600"/>
            </a:lvl7pPr>
            <a:lvl8pPr marL="2438522" lvl="7" indent="-152408" algn="l" rtl="0">
              <a:spcBef>
                <a:spcPts val="120"/>
              </a:spcBef>
              <a:spcAft>
                <a:spcPts val="0"/>
              </a:spcAft>
              <a:buClr>
                <a:schemeClr val="dk1"/>
              </a:buClr>
              <a:buSzPts val="900"/>
              <a:buNone/>
              <a:defRPr sz="600"/>
            </a:lvl8pPr>
            <a:lvl9pPr marL="2743337" lvl="8" indent="-152408" algn="l" rtl="0">
              <a:spcBef>
                <a:spcPts val="120"/>
              </a:spcBef>
              <a:spcAft>
                <a:spcPts val="0"/>
              </a:spcAft>
              <a:buClr>
                <a:schemeClr val="dk1"/>
              </a:buClr>
              <a:buSzPts val="900"/>
              <a:buNone/>
              <a:defRPr sz="600"/>
            </a:lvl9pPr>
          </a:lstStyle>
          <a:p>
            <a:endParaRPr/>
          </a:p>
        </p:txBody>
      </p:sp>
      <p:sp>
        <p:nvSpPr>
          <p:cNvPr id="140" name="Google Shape;140;p22"/>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80561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1_Title and Vertical 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3"/>
          <p:cNvSpPr txBox="1">
            <a:spLocks noGrp="1"/>
          </p:cNvSpPr>
          <p:nvPr>
            <p:ph type="body" idx="1"/>
          </p:nvPr>
        </p:nvSpPr>
        <p:spPr>
          <a:xfrm rot="5400000">
            <a:off x="1539300" y="-167700"/>
            <a:ext cx="3017400" cy="5486400"/>
          </a:xfrm>
          <a:prstGeom prst="rect">
            <a:avLst/>
          </a:prstGeom>
          <a:noFill/>
          <a:ln>
            <a:noFill/>
          </a:ln>
        </p:spPr>
        <p:txBody>
          <a:bodyPr spcFirstLastPara="1" wrap="square" lIns="91425" tIns="45700" rIns="91425" bIns="45700" anchor="t" anchorCtr="0">
            <a:noAutofit/>
          </a:bodyPr>
          <a:lstStyle>
            <a:lvl1pPr marL="304815" lvl="0" indent="-228611" algn="l" rtl="0">
              <a:spcBef>
                <a:spcPts val="240"/>
              </a:spcBef>
              <a:spcAft>
                <a:spcPts val="0"/>
              </a:spcAft>
              <a:buClr>
                <a:schemeClr val="dk1"/>
              </a:buClr>
              <a:buSzPts val="1800"/>
              <a:buChar char="•"/>
              <a:defRPr/>
            </a:lvl1pPr>
            <a:lvl2pPr marL="609630" lvl="1" indent="-228611" algn="l" rtl="0">
              <a:spcBef>
                <a:spcPts val="240"/>
              </a:spcBef>
              <a:spcAft>
                <a:spcPts val="0"/>
              </a:spcAft>
              <a:buClr>
                <a:schemeClr val="dk1"/>
              </a:buClr>
              <a:buSzPts val="1800"/>
              <a:buChar char="–"/>
              <a:defRPr/>
            </a:lvl2pPr>
            <a:lvl3pPr marL="914446" lvl="2" indent="-228611" algn="l" rtl="0">
              <a:spcBef>
                <a:spcPts val="240"/>
              </a:spcBef>
              <a:spcAft>
                <a:spcPts val="0"/>
              </a:spcAft>
              <a:buClr>
                <a:schemeClr val="dk1"/>
              </a:buClr>
              <a:buSzPts val="1800"/>
              <a:buChar char="•"/>
              <a:defRPr/>
            </a:lvl3pPr>
            <a:lvl4pPr marL="1219261" lvl="3" indent="-228611" algn="l" rtl="0">
              <a:spcBef>
                <a:spcPts val="240"/>
              </a:spcBef>
              <a:spcAft>
                <a:spcPts val="0"/>
              </a:spcAft>
              <a:buClr>
                <a:schemeClr val="dk1"/>
              </a:buClr>
              <a:buSzPts val="1800"/>
              <a:buChar char="–"/>
              <a:defRPr/>
            </a:lvl4pPr>
            <a:lvl5pPr marL="1524076" lvl="4" indent="-228611" algn="l" rtl="0">
              <a:spcBef>
                <a:spcPts val="240"/>
              </a:spcBef>
              <a:spcAft>
                <a:spcPts val="0"/>
              </a:spcAft>
              <a:buClr>
                <a:schemeClr val="dk1"/>
              </a:buClr>
              <a:buSzPts val="1800"/>
              <a:buChar char="»"/>
              <a:defRPr/>
            </a:lvl5pPr>
            <a:lvl6pPr marL="1828891" lvl="5" indent="-228611" algn="l" rtl="0">
              <a:spcBef>
                <a:spcPts val="240"/>
              </a:spcBef>
              <a:spcAft>
                <a:spcPts val="0"/>
              </a:spcAft>
              <a:buClr>
                <a:schemeClr val="dk1"/>
              </a:buClr>
              <a:buSzPts val="1800"/>
              <a:buChar char="•"/>
              <a:defRPr/>
            </a:lvl6pPr>
            <a:lvl7pPr marL="2133707" lvl="6" indent="-228611" algn="l" rtl="0">
              <a:spcBef>
                <a:spcPts val="240"/>
              </a:spcBef>
              <a:spcAft>
                <a:spcPts val="0"/>
              </a:spcAft>
              <a:buClr>
                <a:schemeClr val="dk1"/>
              </a:buClr>
              <a:buSzPts val="1800"/>
              <a:buChar char="•"/>
              <a:defRPr/>
            </a:lvl7pPr>
            <a:lvl8pPr marL="2438522" lvl="7" indent="-228611" algn="l" rtl="0">
              <a:spcBef>
                <a:spcPts val="240"/>
              </a:spcBef>
              <a:spcAft>
                <a:spcPts val="0"/>
              </a:spcAft>
              <a:buClr>
                <a:schemeClr val="dk1"/>
              </a:buClr>
              <a:buSzPts val="1800"/>
              <a:buChar char="•"/>
              <a:defRPr/>
            </a:lvl8pPr>
            <a:lvl9pPr marL="2743337" lvl="8" indent="-228611" algn="l" rtl="0">
              <a:spcBef>
                <a:spcPts val="240"/>
              </a:spcBef>
              <a:spcAft>
                <a:spcPts val="0"/>
              </a:spcAft>
              <a:buClr>
                <a:schemeClr val="dk1"/>
              </a:buClr>
              <a:buSzPts val="1800"/>
              <a:buChar char="•"/>
              <a:defRPr/>
            </a:lvl9pPr>
          </a:lstStyle>
          <a:p>
            <a:endParaRPr/>
          </a:p>
        </p:txBody>
      </p:sp>
      <p:sp>
        <p:nvSpPr>
          <p:cNvPr id="146" name="Google Shape;146;p23"/>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207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CE56-2E0B-D847-BA06-31DF20990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F17312-CD5D-32ED-039F-8101867103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A14E7-B85B-8DC2-FB18-BCC21DA4FAC0}"/>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5" name="Footer Placeholder 4">
            <a:extLst>
              <a:ext uri="{FF2B5EF4-FFF2-40B4-BE49-F238E27FC236}">
                <a16:creationId xmlns:a16="http://schemas.microsoft.com/office/drawing/2014/main" id="{DE212A9B-C10E-DC5A-0809-F7B57825E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F6A666-7F02-86D7-1FDE-4F4423B296A8}"/>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414704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1_Vertical Title and 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3154900" y="1447792"/>
            <a:ext cx="3901000" cy="1371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24"/>
          <p:cNvSpPr txBox="1">
            <a:spLocks noGrp="1"/>
          </p:cNvSpPr>
          <p:nvPr>
            <p:ph type="body" idx="1"/>
          </p:nvPr>
        </p:nvSpPr>
        <p:spPr>
          <a:xfrm rot="5400000">
            <a:off x="360900" y="126992"/>
            <a:ext cx="3901000" cy="4013200"/>
          </a:xfrm>
          <a:prstGeom prst="rect">
            <a:avLst/>
          </a:prstGeom>
          <a:noFill/>
          <a:ln>
            <a:noFill/>
          </a:ln>
        </p:spPr>
        <p:txBody>
          <a:bodyPr spcFirstLastPara="1" wrap="square" lIns="91425" tIns="45700" rIns="91425" bIns="45700" anchor="t" anchorCtr="0">
            <a:noAutofit/>
          </a:bodyPr>
          <a:lstStyle>
            <a:lvl1pPr marL="304815" lvl="0" indent="-228611" algn="l" rtl="0">
              <a:spcBef>
                <a:spcPts val="240"/>
              </a:spcBef>
              <a:spcAft>
                <a:spcPts val="0"/>
              </a:spcAft>
              <a:buClr>
                <a:schemeClr val="dk1"/>
              </a:buClr>
              <a:buSzPts val="1800"/>
              <a:buChar char="•"/>
              <a:defRPr/>
            </a:lvl1pPr>
            <a:lvl2pPr marL="609630" lvl="1" indent="-228611" algn="l" rtl="0">
              <a:spcBef>
                <a:spcPts val="240"/>
              </a:spcBef>
              <a:spcAft>
                <a:spcPts val="0"/>
              </a:spcAft>
              <a:buClr>
                <a:schemeClr val="dk1"/>
              </a:buClr>
              <a:buSzPts val="1800"/>
              <a:buChar char="–"/>
              <a:defRPr/>
            </a:lvl2pPr>
            <a:lvl3pPr marL="914446" lvl="2" indent="-228611" algn="l" rtl="0">
              <a:spcBef>
                <a:spcPts val="240"/>
              </a:spcBef>
              <a:spcAft>
                <a:spcPts val="0"/>
              </a:spcAft>
              <a:buClr>
                <a:schemeClr val="dk1"/>
              </a:buClr>
              <a:buSzPts val="1800"/>
              <a:buChar char="•"/>
              <a:defRPr/>
            </a:lvl3pPr>
            <a:lvl4pPr marL="1219261" lvl="3" indent="-228611" algn="l" rtl="0">
              <a:spcBef>
                <a:spcPts val="240"/>
              </a:spcBef>
              <a:spcAft>
                <a:spcPts val="0"/>
              </a:spcAft>
              <a:buClr>
                <a:schemeClr val="dk1"/>
              </a:buClr>
              <a:buSzPts val="1800"/>
              <a:buChar char="–"/>
              <a:defRPr/>
            </a:lvl4pPr>
            <a:lvl5pPr marL="1524076" lvl="4" indent="-228611" algn="l" rtl="0">
              <a:spcBef>
                <a:spcPts val="240"/>
              </a:spcBef>
              <a:spcAft>
                <a:spcPts val="0"/>
              </a:spcAft>
              <a:buClr>
                <a:schemeClr val="dk1"/>
              </a:buClr>
              <a:buSzPts val="1800"/>
              <a:buChar char="»"/>
              <a:defRPr/>
            </a:lvl5pPr>
            <a:lvl6pPr marL="1828891" lvl="5" indent="-228611" algn="l" rtl="0">
              <a:spcBef>
                <a:spcPts val="240"/>
              </a:spcBef>
              <a:spcAft>
                <a:spcPts val="0"/>
              </a:spcAft>
              <a:buClr>
                <a:schemeClr val="dk1"/>
              </a:buClr>
              <a:buSzPts val="1800"/>
              <a:buChar char="•"/>
              <a:defRPr/>
            </a:lvl6pPr>
            <a:lvl7pPr marL="2133707" lvl="6" indent="-228611" algn="l" rtl="0">
              <a:spcBef>
                <a:spcPts val="240"/>
              </a:spcBef>
              <a:spcAft>
                <a:spcPts val="0"/>
              </a:spcAft>
              <a:buClr>
                <a:schemeClr val="dk1"/>
              </a:buClr>
              <a:buSzPts val="1800"/>
              <a:buChar char="•"/>
              <a:defRPr/>
            </a:lvl7pPr>
            <a:lvl8pPr marL="2438522" lvl="7" indent="-228611" algn="l" rtl="0">
              <a:spcBef>
                <a:spcPts val="240"/>
              </a:spcBef>
              <a:spcAft>
                <a:spcPts val="0"/>
              </a:spcAft>
              <a:buClr>
                <a:schemeClr val="dk1"/>
              </a:buClr>
              <a:buSzPts val="1800"/>
              <a:buChar char="•"/>
              <a:defRPr/>
            </a:lvl8pPr>
            <a:lvl9pPr marL="2743337" lvl="8" indent="-228611" algn="l" rtl="0">
              <a:spcBef>
                <a:spcPts val="240"/>
              </a:spcBef>
              <a:spcAft>
                <a:spcPts val="0"/>
              </a:spcAft>
              <a:buClr>
                <a:schemeClr val="dk1"/>
              </a:buClr>
              <a:buSzPts val="1800"/>
              <a:buChar char="•"/>
              <a:defRPr/>
            </a:lvl9pPr>
          </a:lstStyle>
          <a:p>
            <a:endParaRPr/>
          </a:p>
        </p:txBody>
      </p:sp>
      <p:sp>
        <p:nvSpPr>
          <p:cNvPr id="152" name="Google Shape;152;p24"/>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6177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ABEA-D165-6112-CBA9-86CE47BE62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84331F-C8AC-730C-9D0A-AC96B9C97B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B533DC-4FC7-2FD9-EDE7-A81F886C0C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039BF9-2D79-35CE-9F41-B2CE39DC3681}"/>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6" name="Footer Placeholder 5">
            <a:extLst>
              <a:ext uri="{FF2B5EF4-FFF2-40B4-BE49-F238E27FC236}">
                <a16:creationId xmlns:a16="http://schemas.microsoft.com/office/drawing/2014/main" id="{7FEEEF61-BF1B-8B9C-351D-DF4341A172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1CA42B-85A6-F3A4-6882-313C48D02A9F}"/>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242724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B3F5-195D-55DA-5286-1C595925BA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B29225-36D2-7DF5-0E4E-3790BD54E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7BAC8-C067-2CEA-88F2-E5AEFB7C81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FD87A6-185B-632C-B1F1-26ABF9A0A5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B746D8-750F-F04C-92BB-119E8B7881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D494F7-612D-0A9D-51C3-4C4B834D7AD9}"/>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8" name="Footer Placeholder 7">
            <a:extLst>
              <a:ext uri="{FF2B5EF4-FFF2-40B4-BE49-F238E27FC236}">
                <a16:creationId xmlns:a16="http://schemas.microsoft.com/office/drawing/2014/main" id="{3E91FC0E-666D-814B-6192-8646367C42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F0A455-9CEF-DC45-7F08-A03905D98F0C}"/>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401035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C1FB-9105-A924-3DFF-E3CB6E1324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7ABB5D-07E7-0835-FCD4-75138930A88F}"/>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4" name="Footer Placeholder 3">
            <a:extLst>
              <a:ext uri="{FF2B5EF4-FFF2-40B4-BE49-F238E27FC236}">
                <a16:creationId xmlns:a16="http://schemas.microsoft.com/office/drawing/2014/main" id="{E91735B8-8A6B-5E04-2A3B-B1D442B798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53B7D5-69FD-594F-61B5-A8C636217F7D}"/>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367407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62210D-4B96-E862-9842-BCE3A0038230}"/>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3" name="Footer Placeholder 2">
            <a:extLst>
              <a:ext uri="{FF2B5EF4-FFF2-40B4-BE49-F238E27FC236}">
                <a16:creationId xmlns:a16="http://schemas.microsoft.com/office/drawing/2014/main" id="{C4F5CEAB-E65A-61FC-32FF-CA31A83C7C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7ADEE2-67C2-990D-B758-0DDDC302A9FC}"/>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304575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F084-8EB0-B6A3-0C71-FD951B7E5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6AEC6D-E5F3-81C9-C75C-C0F52A2F5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5FC00C-4437-B5BF-2B3F-4C0452D4F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C0B46-173F-6C8B-7DDA-48175358F862}"/>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6" name="Footer Placeholder 5">
            <a:extLst>
              <a:ext uri="{FF2B5EF4-FFF2-40B4-BE49-F238E27FC236}">
                <a16:creationId xmlns:a16="http://schemas.microsoft.com/office/drawing/2014/main" id="{9D8F75F9-44BB-BFC4-4248-9C451A4E60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3323BC-11AE-D0B0-70E0-5FE32926DD67}"/>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309281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5D57-CC58-94FC-C639-7AABF7D86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F6B561-C807-460F-D229-339D718D9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5B29B9-9847-87C3-81D2-DD964EE14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C882C-7326-558D-EACC-ECFC5D849DDC}"/>
              </a:ext>
            </a:extLst>
          </p:cNvPr>
          <p:cNvSpPr>
            <a:spLocks noGrp="1"/>
          </p:cNvSpPr>
          <p:nvPr>
            <p:ph type="dt" sz="half" idx="10"/>
          </p:nvPr>
        </p:nvSpPr>
        <p:spPr/>
        <p:txBody>
          <a:bodyPr/>
          <a:lstStyle/>
          <a:p>
            <a:fld id="{143BBF3B-8FF2-4211-9586-CDFB4FBD2EA5}" type="datetimeFigureOut">
              <a:rPr lang="en-GB" smtClean="0"/>
              <a:t>05/05/2023</a:t>
            </a:fld>
            <a:endParaRPr lang="en-GB"/>
          </a:p>
        </p:txBody>
      </p:sp>
      <p:sp>
        <p:nvSpPr>
          <p:cNvPr id="6" name="Footer Placeholder 5">
            <a:extLst>
              <a:ext uri="{FF2B5EF4-FFF2-40B4-BE49-F238E27FC236}">
                <a16:creationId xmlns:a16="http://schemas.microsoft.com/office/drawing/2014/main" id="{C6994C4F-3252-D438-FBCC-6F0E33B6E4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E093C3-1C5E-699B-2855-A4015F88869F}"/>
              </a:ext>
            </a:extLst>
          </p:cNvPr>
          <p:cNvSpPr>
            <a:spLocks noGrp="1"/>
          </p:cNvSpPr>
          <p:nvPr>
            <p:ph type="sldNum" sz="quarter" idx="12"/>
          </p:nvPr>
        </p:nvSpPr>
        <p:spPr/>
        <p:txBody>
          <a:bodyPr/>
          <a:lstStyle/>
          <a:p>
            <a:fld id="{3D926C1F-D676-4AE5-9145-B5915D540CAB}" type="slidenum">
              <a:rPr lang="en-GB" smtClean="0"/>
              <a:t>‹#›</a:t>
            </a:fld>
            <a:endParaRPr lang="en-GB"/>
          </a:p>
        </p:txBody>
      </p:sp>
    </p:spTree>
    <p:extLst>
      <p:ext uri="{BB962C8B-B14F-4D97-AF65-F5344CB8AC3E}">
        <p14:creationId xmlns:p14="http://schemas.microsoft.com/office/powerpoint/2010/main" val="38973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5EC5CB-850C-122D-201C-F383C46419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AA5895-A33E-A475-0FC3-6151AB4C4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76B612-51C3-D827-1ADC-7B1D93D26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BF3B-8FF2-4211-9586-CDFB4FBD2EA5}" type="datetimeFigureOut">
              <a:rPr lang="en-GB" smtClean="0"/>
              <a:t>05/05/2023</a:t>
            </a:fld>
            <a:endParaRPr lang="en-GB"/>
          </a:p>
        </p:txBody>
      </p:sp>
      <p:sp>
        <p:nvSpPr>
          <p:cNvPr id="5" name="Footer Placeholder 4">
            <a:extLst>
              <a:ext uri="{FF2B5EF4-FFF2-40B4-BE49-F238E27FC236}">
                <a16:creationId xmlns:a16="http://schemas.microsoft.com/office/drawing/2014/main" id="{F5BF1B88-83A7-6CC8-5CD6-9B375CB9F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D35F94-EB1F-362A-E1A3-A624CF5B83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26C1F-D676-4AE5-9145-B5915D540CAB}" type="slidenum">
              <a:rPr lang="en-GB" smtClean="0"/>
              <a:t>‹#›</a:t>
            </a:fld>
            <a:endParaRPr lang="en-GB"/>
          </a:p>
        </p:txBody>
      </p:sp>
    </p:spTree>
    <p:extLst>
      <p:ext uri="{BB962C8B-B14F-4D97-AF65-F5344CB8AC3E}">
        <p14:creationId xmlns:p14="http://schemas.microsoft.com/office/powerpoint/2010/main" val="2687180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a:off x="304800" y="1066800"/>
            <a:ext cx="5486400" cy="3017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304800" y="4237567"/>
            <a:ext cx="1422400" cy="243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2082800" y="4237567"/>
            <a:ext cx="1930400" cy="243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4368800" y="4237567"/>
            <a:ext cx="1422400" cy="243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301240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Google Shape;204;p31">
            <a:extLst>
              <a:ext uri="{FF2B5EF4-FFF2-40B4-BE49-F238E27FC236}">
                <a16:creationId xmlns:a16="http://schemas.microsoft.com/office/drawing/2014/main" id="{2B7405FE-556F-4D97-863D-7302B7932992}"/>
              </a:ext>
            </a:extLst>
          </p:cNvPr>
          <p:cNvSpPr/>
          <p:nvPr/>
        </p:nvSpPr>
        <p:spPr>
          <a:xfrm>
            <a:off x="685801" y="3496567"/>
            <a:ext cx="4863450" cy="6300"/>
          </a:xfrm>
          <a:prstGeom prst="rect">
            <a:avLst/>
          </a:prstGeom>
          <a:solidFill>
            <a:srgbClr val="FBFDFF"/>
          </a:solidFill>
          <a:ln>
            <a:noFill/>
          </a:ln>
        </p:spPr>
        <p:txBody>
          <a:bodyPr spcFirstLastPara="1" wrap="square" lIns="60950" tIns="60950" rIns="60950" bIns="60950" anchor="ctr" anchorCtr="0">
            <a:noAutofit/>
          </a:bodyPr>
          <a:lstStyle/>
          <a:p>
            <a:pPr defTabSz="609630">
              <a:buClr>
                <a:srgbClr val="000000"/>
              </a:buClr>
            </a:pPr>
            <a:endParaRPr sz="933" kern="0">
              <a:solidFill>
                <a:srgbClr val="000000"/>
              </a:solidFill>
              <a:latin typeface="Arial"/>
              <a:cs typeface="Arial"/>
              <a:sym typeface="Arial"/>
            </a:endParaRPr>
          </a:p>
        </p:txBody>
      </p:sp>
      <p:pic>
        <p:nvPicPr>
          <p:cNvPr id="18" name="Picture 10" descr="Speaker icon">
            <a:extLst>
              <a:ext uri="{FF2B5EF4-FFF2-40B4-BE49-F238E27FC236}">
                <a16:creationId xmlns:a16="http://schemas.microsoft.com/office/drawing/2014/main" id="{77D4EC0A-F98B-476F-BAC5-3C11F1B2D1D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2707" y1="31241" x2="52707" y2="31241"/>
                        <a14:foregroundMark x1="47053" y1="53330" x2="48107" y2="58697"/>
                        <a14:foregroundMark x1="48107" y1="58697" x2="48107" y2="58697"/>
                        <a14:backgroundMark x1="15141" y1="31912" x2="15141" y2="31912"/>
                      </a14:backgroundRemoval>
                    </a14:imgEffect>
                    <a14:imgEffect>
                      <a14:colorTemperature colorTemp="6700"/>
                    </a14:imgEffect>
                    <a14:imgEffect>
                      <a14:saturation sat="0"/>
                    </a14:imgEffect>
                    <a14:imgEffect>
                      <a14:brightnessContrast bright="100000" contrast="88000"/>
                    </a14:imgEffect>
                  </a14:imgLayer>
                </a14:imgProps>
              </a:ext>
              <a:ext uri="{28A0092B-C50C-407E-A947-70E740481C1C}">
                <a14:useLocalDpi xmlns:a14="http://schemas.microsoft.com/office/drawing/2010/main" val="0"/>
              </a:ext>
            </a:extLst>
          </a:blip>
          <a:srcRect/>
          <a:stretch>
            <a:fillRect/>
          </a:stretch>
        </p:blipFill>
        <p:spPr bwMode="auto">
          <a:xfrm>
            <a:off x="631986" y="4246705"/>
            <a:ext cx="977738" cy="941003"/>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03;p31">
            <a:extLst>
              <a:ext uri="{FF2B5EF4-FFF2-40B4-BE49-F238E27FC236}">
                <a16:creationId xmlns:a16="http://schemas.microsoft.com/office/drawing/2014/main" id="{D7579A4F-77B7-4B98-95E8-24C4CC8171E1}"/>
              </a:ext>
            </a:extLst>
          </p:cNvPr>
          <p:cNvSpPr txBox="1"/>
          <p:nvPr/>
        </p:nvSpPr>
        <p:spPr>
          <a:xfrm>
            <a:off x="1609723" y="4246705"/>
            <a:ext cx="4915363" cy="494100"/>
          </a:xfrm>
          <a:prstGeom prst="rect">
            <a:avLst/>
          </a:prstGeom>
          <a:noFill/>
          <a:ln>
            <a:noFill/>
          </a:ln>
        </p:spPr>
        <p:txBody>
          <a:bodyPr spcFirstLastPara="1" wrap="square" lIns="0" tIns="0" rIns="0" bIns="0" anchor="t" anchorCtr="0">
            <a:noAutofit/>
          </a:bodyPr>
          <a:lstStyle/>
          <a:p>
            <a:pPr defTabSz="609630">
              <a:lnSpc>
                <a:spcPct val="139954"/>
              </a:lnSpc>
              <a:buClr>
                <a:srgbClr val="000000"/>
              </a:buClr>
            </a:pPr>
            <a:r>
              <a:rPr lang="en-GB" sz="2400" b="1" kern="0" dirty="0">
                <a:solidFill>
                  <a:prstClr val="white"/>
                </a:solidFill>
                <a:latin typeface="Arial" panose="020B0604020202020204" pitchFamily="34" charset="0"/>
                <a:ea typeface="Verdana"/>
                <a:cs typeface="Arial" panose="020B0604020202020204" pitchFamily="34" charset="0"/>
                <a:sym typeface="Arial"/>
              </a:rPr>
              <a:t>Ali Cooper</a:t>
            </a:r>
          </a:p>
          <a:p>
            <a:pPr defTabSz="609630">
              <a:lnSpc>
                <a:spcPct val="139954"/>
              </a:lnSpc>
              <a:buClr>
                <a:srgbClr val="000000"/>
              </a:buClr>
            </a:pPr>
            <a:r>
              <a:rPr lang="en-GB" sz="2400" kern="0" dirty="0">
                <a:solidFill>
                  <a:prstClr val="white"/>
                </a:solidFill>
                <a:latin typeface="Arial" panose="020B0604020202020204" pitchFamily="34" charset="0"/>
                <a:ea typeface="Verdana"/>
                <a:cs typeface="Arial" panose="020B0604020202020204" pitchFamily="34" charset="0"/>
                <a:sym typeface="Arial"/>
              </a:rPr>
              <a:t>Child Poverty Lead,  Barnardo’s</a:t>
            </a:r>
          </a:p>
          <a:p>
            <a:pPr defTabSz="609630">
              <a:lnSpc>
                <a:spcPct val="139954"/>
              </a:lnSpc>
              <a:buClr>
                <a:srgbClr val="000000"/>
              </a:buClr>
            </a:pPr>
            <a:r>
              <a:rPr lang="en-GB" sz="2400" kern="0" dirty="0">
                <a:solidFill>
                  <a:prstClr val="white"/>
                </a:solidFill>
                <a:latin typeface="Arial" panose="020B0604020202020204" pitchFamily="34" charset="0"/>
                <a:ea typeface="Verdana"/>
                <a:cs typeface="Arial" panose="020B0604020202020204" pitchFamily="34" charset="0"/>
                <a:sym typeface="Arial"/>
              </a:rPr>
              <a:t>No interests to disclose</a:t>
            </a:r>
          </a:p>
        </p:txBody>
      </p:sp>
      <p:sp>
        <p:nvSpPr>
          <p:cNvPr id="21" name="Google Shape;203;p31">
            <a:extLst>
              <a:ext uri="{FF2B5EF4-FFF2-40B4-BE49-F238E27FC236}">
                <a16:creationId xmlns:a16="http://schemas.microsoft.com/office/drawing/2014/main" id="{6C0392B7-080A-49AC-A997-F81CFD04415A}"/>
              </a:ext>
            </a:extLst>
          </p:cNvPr>
          <p:cNvSpPr txBox="1"/>
          <p:nvPr/>
        </p:nvSpPr>
        <p:spPr>
          <a:xfrm>
            <a:off x="1609725" y="5757644"/>
            <a:ext cx="6965315" cy="494100"/>
          </a:xfrm>
          <a:prstGeom prst="rect">
            <a:avLst/>
          </a:prstGeom>
          <a:noFill/>
          <a:ln>
            <a:noFill/>
          </a:ln>
        </p:spPr>
        <p:txBody>
          <a:bodyPr spcFirstLastPara="1" wrap="square" lIns="0" tIns="0" rIns="0" bIns="0" anchor="t" anchorCtr="0">
            <a:noAutofit/>
          </a:bodyPr>
          <a:lstStyle/>
          <a:p>
            <a:pPr defTabSz="609630">
              <a:lnSpc>
                <a:spcPct val="139954"/>
              </a:lnSpc>
              <a:buClr>
                <a:srgbClr val="000000"/>
              </a:buClr>
            </a:pPr>
            <a:r>
              <a:rPr lang="en-GB" sz="2400" kern="0" dirty="0">
                <a:solidFill>
                  <a:prstClr val="white"/>
                </a:solidFill>
                <a:latin typeface="Arial" panose="020B0604020202020204" pitchFamily="34" charset="0"/>
                <a:ea typeface="Verdana"/>
                <a:cs typeface="Arial" panose="020B0604020202020204" pitchFamily="34" charset="0"/>
                <a:sym typeface="Arial"/>
              </a:rPr>
              <a:t>E: Alistair.cooper@barnardos.org.uk</a:t>
            </a:r>
            <a:endParaRPr lang="en-US" sz="933" kern="0" dirty="0">
              <a:solidFill>
                <a:prstClr val="white"/>
              </a:solidFill>
              <a:latin typeface="Arial" panose="020B0604020202020204" pitchFamily="34" charset="0"/>
              <a:cs typeface="Arial" panose="020B0604020202020204" pitchFamily="34" charset="0"/>
              <a:sym typeface="Arial"/>
            </a:endParaRPr>
          </a:p>
        </p:txBody>
      </p:sp>
      <p:sp>
        <p:nvSpPr>
          <p:cNvPr id="3" name="Google Shape;202;p31">
            <a:extLst>
              <a:ext uri="{FF2B5EF4-FFF2-40B4-BE49-F238E27FC236}">
                <a16:creationId xmlns:a16="http://schemas.microsoft.com/office/drawing/2014/main" id="{01324780-1A52-F245-3AD2-1F755701B3FE}"/>
              </a:ext>
            </a:extLst>
          </p:cNvPr>
          <p:cNvSpPr txBox="1"/>
          <p:nvPr/>
        </p:nvSpPr>
        <p:spPr>
          <a:xfrm>
            <a:off x="685801" y="525437"/>
            <a:ext cx="5104200" cy="3354707"/>
          </a:xfrm>
          <a:prstGeom prst="rect">
            <a:avLst/>
          </a:prstGeom>
          <a:noFill/>
          <a:ln>
            <a:noFill/>
          </a:ln>
        </p:spPr>
        <p:txBody>
          <a:bodyPr spcFirstLastPara="1" wrap="square" lIns="0" tIns="0" rIns="0" bIns="0" anchor="t" anchorCtr="0">
            <a:noAutofit/>
          </a:bodyPr>
          <a:lstStyle/>
          <a:p>
            <a:pPr defTabSz="609630">
              <a:lnSpc>
                <a:spcPct val="110000"/>
              </a:lnSpc>
              <a:buClr>
                <a:srgbClr val="000000"/>
              </a:buClr>
            </a:pPr>
            <a:r>
              <a:rPr lang="en-GB" sz="5000" b="1" kern="0" dirty="0">
                <a:solidFill>
                  <a:prstClr val="white"/>
                </a:solidFill>
                <a:latin typeface="Arial" panose="020B0604020202020204" pitchFamily="34" charset="0"/>
                <a:ea typeface="Verdana"/>
                <a:cs typeface="Arial" panose="020B0604020202020204" pitchFamily="34" charset="0"/>
                <a:sym typeface="Arial"/>
              </a:rPr>
              <a:t>A crisis on our doorstep</a:t>
            </a:r>
          </a:p>
          <a:p>
            <a:pPr defTabSz="609630">
              <a:lnSpc>
                <a:spcPct val="110000"/>
              </a:lnSpc>
              <a:buClr>
                <a:srgbClr val="000000"/>
              </a:buClr>
            </a:pPr>
            <a:r>
              <a:rPr lang="en-GB" sz="2400" kern="0" dirty="0">
                <a:solidFill>
                  <a:prstClr val="white"/>
                </a:solidFill>
                <a:latin typeface="Arial" panose="020B0604020202020204" pitchFamily="34" charset="0"/>
                <a:ea typeface="Verdana"/>
                <a:cs typeface="Arial" panose="020B0604020202020204" pitchFamily="34" charset="0"/>
              </a:rPr>
              <a:t>The deepening impact of the cost-of-living crisis on children and young people in the UK</a:t>
            </a:r>
            <a:endParaRPr lang="en-GB" sz="2400" kern="0" dirty="0">
              <a:solidFill>
                <a:prstClr val="white"/>
              </a:solidFill>
              <a:latin typeface="Arial" panose="020B0604020202020204" pitchFamily="34" charset="0"/>
              <a:ea typeface="Verdana"/>
              <a:cs typeface="Arial" panose="020B0604020202020204" pitchFamily="34" charset="0"/>
              <a:sym typeface="Arial"/>
            </a:endParaRPr>
          </a:p>
        </p:txBody>
      </p:sp>
      <p:pic>
        <p:nvPicPr>
          <p:cNvPr id="2" name="Picture 1">
            <a:extLst>
              <a:ext uri="{FF2B5EF4-FFF2-40B4-BE49-F238E27FC236}">
                <a16:creationId xmlns:a16="http://schemas.microsoft.com/office/drawing/2014/main" id="{B3EEE17F-625F-EBE2-89CE-F0E9A66817F9}"/>
              </a:ext>
            </a:extLst>
          </p:cNvPr>
          <p:cNvPicPr>
            <a:picLocks noChangeAspect="1"/>
          </p:cNvPicPr>
          <p:nvPr/>
        </p:nvPicPr>
        <p:blipFill>
          <a:blip r:embed="rId4"/>
          <a:stretch>
            <a:fillRect/>
          </a:stretch>
        </p:blipFill>
        <p:spPr>
          <a:xfrm>
            <a:off x="9980171" y="5546793"/>
            <a:ext cx="1948292" cy="915803"/>
          </a:xfrm>
          <a:prstGeom prst="rect">
            <a:avLst/>
          </a:prstGeom>
        </p:spPr>
      </p:pic>
      <p:pic>
        <p:nvPicPr>
          <p:cNvPr id="4" name="Picture 3" descr="A picture containing text, person&#10;&#10;Description automatically generated">
            <a:extLst>
              <a:ext uri="{FF2B5EF4-FFF2-40B4-BE49-F238E27FC236}">
                <a16:creationId xmlns:a16="http://schemas.microsoft.com/office/drawing/2014/main" id="{ECFC79F1-5B8B-85B7-3DEB-84188E5EBDE7}"/>
              </a:ext>
            </a:extLst>
          </p:cNvPr>
          <p:cNvPicPr>
            <a:picLocks noChangeAspect="1"/>
          </p:cNvPicPr>
          <p:nvPr/>
        </p:nvPicPr>
        <p:blipFill>
          <a:blip r:embed="rId5"/>
          <a:stretch>
            <a:fillRect/>
          </a:stretch>
        </p:blipFill>
        <p:spPr>
          <a:xfrm>
            <a:off x="6888687" y="395404"/>
            <a:ext cx="3490596" cy="48480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6320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F62286-A8A5-6E41-B126-92284443EDB8}"/>
              </a:ext>
            </a:extLst>
          </p:cNvPr>
          <p:cNvSpPr txBox="1"/>
          <p:nvPr/>
        </p:nvSpPr>
        <p:spPr>
          <a:xfrm>
            <a:off x="4198287" y="1233162"/>
            <a:ext cx="7659416" cy="375487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marL="304815" indent="-304815" defTabSz="609630">
              <a:buClr>
                <a:srgbClr val="000000"/>
              </a:buClr>
              <a:buFont typeface="Arial" panose="020B0604020202020204" pitchFamily="34" charset="0"/>
              <a:buChar char="•"/>
            </a:pPr>
            <a:r>
              <a:rPr lang="en-GB" sz="3000" b="1" kern="0" dirty="0">
                <a:solidFill>
                  <a:srgbClr val="000000"/>
                </a:solidFill>
                <a:latin typeface="Arial" panose="020B0604020202020204" pitchFamily="34" charset="0"/>
                <a:cs typeface="Arial" panose="020B0604020202020204" pitchFamily="34" charset="0"/>
                <a:sym typeface="Arial"/>
              </a:rPr>
              <a:t>Context: </a:t>
            </a:r>
            <a:r>
              <a:rPr lang="en-GB" sz="3000" kern="0" dirty="0">
                <a:solidFill>
                  <a:srgbClr val="000000"/>
                </a:solidFill>
                <a:latin typeface="Arial" panose="020B0604020202020204" pitchFamily="34" charset="0"/>
                <a:cs typeface="Arial" panose="020B0604020202020204" pitchFamily="34" charset="0"/>
                <a:sym typeface="Arial"/>
              </a:rPr>
              <a:t>Rising child poverty</a:t>
            </a:r>
          </a:p>
          <a:p>
            <a:pPr marL="304815" indent="-304815" defTabSz="609630">
              <a:buClr>
                <a:srgbClr val="000000"/>
              </a:buClr>
              <a:buFont typeface="Arial" panose="020B0604020202020204" pitchFamily="34" charset="0"/>
              <a:buChar char="•"/>
            </a:pPr>
            <a:endParaRPr lang="en-GB" sz="3000" kern="0" dirty="0">
              <a:solidFill>
                <a:srgbClr val="000000"/>
              </a:solidFill>
              <a:latin typeface="Arial" panose="020B0604020202020204" pitchFamily="34" charset="0"/>
              <a:cs typeface="Arial" panose="020B0604020202020204" pitchFamily="34" charset="0"/>
              <a:sym typeface="Arial"/>
            </a:endParaRPr>
          </a:p>
          <a:p>
            <a:pPr marL="304815" indent="-304815" defTabSz="609630">
              <a:buClr>
                <a:srgbClr val="000000"/>
              </a:buClr>
              <a:buFont typeface="Arial" panose="020B0604020202020204" pitchFamily="34" charset="0"/>
              <a:buChar char="•"/>
            </a:pPr>
            <a:r>
              <a:rPr lang="en-GB" sz="3000" b="1" kern="0" dirty="0">
                <a:solidFill>
                  <a:srgbClr val="000000"/>
                </a:solidFill>
                <a:latin typeface="Arial" panose="020B0604020202020204" pitchFamily="34" charset="0"/>
                <a:cs typeface="Arial" panose="020B0604020202020204" pitchFamily="34" charset="0"/>
                <a:sym typeface="Arial"/>
              </a:rPr>
              <a:t>Sources:</a:t>
            </a:r>
          </a:p>
          <a:p>
            <a:pPr marL="0" lvl="3" defTabSz="609630">
              <a:buClr>
                <a:srgbClr val="000000"/>
              </a:buClr>
            </a:pPr>
            <a:r>
              <a:rPr lang="en-GB" sz="3000" b="1" kern="0" dirty="0">
                <a:solidFill>
                  <a:srgbClr val="000000"/>
                </a:solidFill>
                <a:latin typeface="Arial" panose="020B0604020202020204" pitchFamily="34" charset="0"/>
                <a:cs typeface="Arial" panose="020B0604020202020204" pitchFamily="34" charset="0"/>
                <a:sym typeface="Arial"/>
              </a:rPr>
              <a:t>	</a:t>
            </a:r>
            <a:r>
              <a:rPr lang="en-GB" sz="3000" kern="0" dirty="0">
                <a:solidFill>
                  <a:srgbClr val="000000"/>
                </a:solidFill>
                <a:latin typeface="Arial" panose="020B0604020202020204" pitchFamily="34" charset="0"/>
                <a:cs typeface="Arial" panose="020B0604020202020204" pitchFamily="34" charset="0"/>
                <a:sym typeface="Arial"/>
              </a:rPr>
              <a:t>- Interviews &amp; Focus Group</a:t>
            </a:r>
          </a:p>
          <a:p>
            <a:pPr marL="0" lvl="3" defTabSz="609630">
              <a:buClr>
                <a:srgbClr val="000000"/>
              </a:buClr>
            </a:pPr>
            <a:r>
              <a:rPr lang="en-GB" sz="3000" kern="0" dirty="0">
                <a:solidFill>
                  <a:srgbClr val="000000"/>
                </a:solidFill>
                <a:latin typeface="Arial" panose="020B0604020202020204" pitchFamily="34" charset="0"/>
                <a:cs typeface="Arial" panose="020B0604020202020204" pitchFamily="34" charset="0"/>
                <a:sym typeface="Arial"/>
              </a:rPr>
              <a:t>	- Analysis of Children’s Emergency Fund</a:t>
            </a:r>
          </a:p>
          <a:p>
            <a:pPr marL="0" lvl="3" defTabSz="609630">
              <a:buClr>
                <a:srgbClr val="000000"/>
              </a:buClr>
            </a:pPr>
            <a:r>
              <a:rPr lang="en-GB" sz="3000" kern="0" dirty="0">
                <a:solidFill>
                  <a:srgbClr val="000000"/>
                </a:solidFill>
                <a:latin typeface="Arial" panose="020B0604020202020204" pitchFamily="34" charset="0"/>
                <a:cs typeface="Arial" panose="020B0604020202020204" pitchFamily="34" charset="0"/>
                <a:sym typeface="Arial"/>
              </a:rPr>
              <a:t>	- Survey of 316 children</a:t>
            </a:r>
          </a:p>
          <a:p>
            <a:pPr marL="0" lvl="3" defTabSz="609630">
              <a:buClr>
                <a:srgbClr val="000000"/>
              </a:buClr>
            </a:pPr>
            <a:r>
              <a:rPr lang="en-GB" sz="3000" kern="0" dirty="0">
                <a:solidFill>
                  <a:srgbClr val="000000"/>
                </a:solidFill>
                <a:latin typeface="Arial" panose="020B0604020202020204" pitchFamily="34" charset="0"/>
                <a:cs typeface="Arial" panose="020B0604020202020204" pitchFamily="34" charset="0"/>
                <a:sym typeface="Arial"/>
              </a:rPr>
              <a:t>	- Polling 1000 parents</a:t>
            </a:r>
          </a:p>
          <a:p>
            <a:pPr marL="0" lvl="3" defTabSz="609630">
              <a:buClr>
                <a:srgbClr val="000000"/>
              </a:buClr>
            </a:pPr>
            <a:r>
              <a:rPr lang="en-GB" sz="3000" kern="0" dirty="0">
                <a:solidFill>
                  <a:srgbClr val="000000"/>
                </a:solidFill>
                <a:latin typeface="Arial" panose="020B0604020202020204" pitchFamily="34" charset="0"/>
                <a:cs typeface="Arial" panose="020B0604020202020204" pitchFamily="34" charset="0"/>
                <a:sym typeface="Arial"/>
              </a:rPr>
              <a:t>		</a:t>
            </a:r>
            <a:endParaRPr lang="en-GB" sz="1050" kern="0" dirty="0">
              <a:solidFill>
                <a:srgbClr val="000000"/>
              </a:solidFill>
              <a:latin typeface="Arial" panose="020B0604020202020204" pitchFamily="34" charset="0"/>
              <a:cs typeface="Arial" panose="020B0604020202020204" pitchFamily="34" charset="0"/>
              <a:sym typeface="Arial"/>
            </a:endParaRPr>
          </a:p>
        </p:txBody>
      </p:sp>
      <p:pic>
        <p:nvPicPr>
          <p:cNvPr id="5" name="Picture 4" descr="A picture containing text, person&#10;&#10;Description automatically generated">
            <a:extLst>
              <a:ext uri="{FF2B5EF4-FFF2-40B4-BE49-F238E27FC236}">
                <a16:creationId xmlns:a16="http://schemas.microsoft.com/office/drawing/2014/main" id="{2E932A36-431A-D819-0CC6-36D0D8B5A0A1}"/>
              </a:ext>
            </a:extLst>
          </p:cNvPr>
          <p:cNvPicPr>
            <a:picLocks noChangeAspect="1"/>
          </p:cNvPicPr>
          <p:nvPr/>
        </p:nvPicPr>
        <p:blipFill>
          <a:blip r:embed="rId3"/>
          <a:stretch>
            <a:fillRect/>
          </a:stretch>
        </p:blipFill>
        <p:spPr>
          <a:xfrm>
            <a:off x="544757" y="1233162"/>
            <a:ext cx="3162006" cy="43916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2375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7A8C620-2AF1-21DE-E6FC-59D1AF8B0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Tree>
    <p:extLst>
      <p:ext uri="{BB962C8B-B14F-4D97-AF65-F5344CB8AC3E}">
        <p14:creationId xmlns:p14="http://schemas.microsoft.com/office/powerpoint/2010/main" val="342541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CDBD61-56F5-7BE9-C266-2C813C4639DD}"/>
              </a:ext>
            </a:extLst>
          </p:cNvPr>
          <p:cNvSpPr txBox="1"/>
          <p:nvPr/>
        </p:nvSpPr>
        <p:spPr>
          <a:xfrm>
            <a:off x="4386168" y="1280950"/>
            <a:ext cx="7437400" cy="329320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defTabSz="609630">
              <a:buClr>
                <a:srgbClr val="000000"/>
              </a:buClr>
            </a:pPr>
            <a:r>
              <a:rPr lang="en-GB" sz="3000" b="1" kern="0" dirty="0">
                <a:solidFill>
                  <a:srgbClr val="000000"/>
                </a:solidFill>
                <a:latin typeface="Arial" panose="020B0604020202020204" pitchFamily="34" charset="0"/>
                <a:cs typeface="Arial" panose="020B0604020202020204" pitchFamily="34" charset="0"/>
                <a:sym typeface="Arial"/>
              </a:rPr>
              <a:t>Key concerns</a:t>
            </a:r>
          </a:p>
          <a:p>
            <a:pPr defTabSz="609630">
              <a:buClr>
                <a:srgbClr val="000000"/>
              </a:buClr>
            </a:pPr>
            <a:endParaRPr lang="en-GB" sz="3000" b="1" kern="0" dirty="0">
              <a:solidFill>
                <a:srgbClr val="000000"/>
              </a:solidFill>
              <a:latin typeface="Arial" panose="020B0604020202020204" pitchFamily="34" charset="0"/>
              <a:cs typeface="Arial" panose="020B0604020202020204" pitchFamily="34" charset="0"/>
              <a:sym typeface="Arial"/>
            </a:endParaRPr>
          </a:p>
          <a:p>
            <a:pPr marL="304815" lvl="3" indent="-304815" defTabSz="609630">
              <a:buClr>
                <a:srgbClr val="000000"/>
              </a:buClr>
              <a:buFont typeface="Arial" panose="020B0604020202020204" pitchFamily="34" charset="0"/>
              <a:buChar char="•"/>
            </a:pPr>
            <a:r>
              <a:rPr lang="en-GB" sz="3000" kern="0" dirty="0">
                <a:solidFill>
                  <a:srgbClr val="000000"/>
                </a:solidFill>
                <a:latin typeface="Arial" panose="020B0604020202020204" pitchFamily="34" charset="0"/>
                <a:cs typeface="Arial" panose="020B0604020202020204" pitchFamily="34" charset="0"/>
                <a:sym typeface="Arial"/>
              </a:rPr>
              <a:t>Hunger</a:t>
            </a:r>
          </a:p>
          <a:p>
            <a:pPr marL="304815" lvl="3" indent="-304815" defTabSz="609630">
              <a:buClr>
                <a:srgbClr val="000000"/>
              </a:buClr>
              <a:buFont typeface="Arial" panose="020B0604020202020204" pitchFamily="34" charset="0"/>
              <a:buChar char="•"/>
            </a:pPr>
            <a:r>
              <a:rPr lang="en-GB" sz="3000" kern="0" dirty="0">
                <a:solidFill>
                  <a:srgbClr val="000000"/>
                </a:solidFill>
                <a:latin typeface="Arial" panose="020B0604020202020204" pitchFamily="34" charset="0"/>
                <a:cs typeface="Arial" panose="020B0604020202020204" pitchFamily="34" charset="0"/>
                <a:sym typeface="Arial"/>
              </a:rPr>
              <a:t>Essential items - beds/bedding</a:t>
            </a:r>
          </a:p>
          <a:p>
            <a:pPr marL="304815" lvl="3" indent="-304815" defTabSz="609630">
              <a:buClr>
                <a:srgbClr val="000000"/>
              </a:buClr>
              <a:buFont typeface="Arial" panose="020B0604020202020204" pitchFamily="34" charset="0"/>
              <a:buChar char="•"/>
            </a:pPr>
            <a:r>
              <a:rPr lang="en-GB" sz="3000" kern="0" dirty="0">
                <a:solidFill>
                  <a:srgbClr val="000000"/>
                </a:solidFill>
                <a:latin typeface="Arial" panose="020B0604020202020204" pitchFamily="34" charset="0"/>
                <a:cs typeface="Arial" panose="020B0604020202020204" pitchFamily="34" charset="0"/>
                <a:sym typeface="Arial"/>
              </a:rPr>
              <a:t>Warm housing</a:t>
            </a:r>
          </a:p>
          <a:p>
            <a:pPr marL="304815" lvl="3" indent="-304815" defTabSz="609630">
              <a:buClr>
                <a:srgbClr val="000000"/>
              </a:buClr>
              <a:buFont typeface="Arial" panose="020B0604020202020204" pitchFamily="34" charset="0"/>
              <a:buChar char="•"/>
            </a:pPr>
            <a:r>
              <a:rPr lang="en-GB" sz="3000" kern="0" dirty="0">
                <a:solidFill>
                  <a:srgbClr val="000000"/>
                </a:solidFill>
                <a:latin typeface="Arial" panose="020B0604020202020204" pitchFamily="34" charset="0"/>
                <a:cs typeface="Arial" panose="020B0604020202020204" pitchFamily="34" charset="0"/>
                <a:sym typeface="Arial"/>
              </a:rPr>
              <a:t>Mental health</a:t>
            </a:r>
          </a:p>
          <a:p>
            <a:pPr marL="304815" lvl="3" indent="-304815" defTabSz="609630">
              <a:buClr>
                <a:srgbClr val="000000"/>
              </a:buClr>
              <a:buFont typeface="Arial" panose="020B0604020202020204" pitchFamily="34" charset="0"/>
              <a:buChar char="•"/>
            </a:pPr>
            <a:r>
              <a:rPr lang="en-GB" sz="3000" kern="0" dirty="0">
                <a:solidFill>
                  <a:srgbClr val="000000"/>
                </a:solidFill>
                <a:latin typeface="Arial" panose="020B0604020202020204" pitchFamily="34" charset="0"/>
                <a:cs typeface="Arial" panose="020B0604020202020204" pitchFamily="34" charset="0"/>
                <a:sym typeface="Arial"/>
              </a:rPr>
              <a:t>Physical health</a:t>
            </a:r>
          </a:p>
        </p:txBody>
      </p:sp>
      <p:sp>
        <p:nvSpPr>
          <p:cNvPr id="11" name="TextBox 10">
            <a:extLst>
              <a:ext uri="{FF2B5EF4-FFF2-40B4-BE49-F238E27FC236}">
                <a16:creationId xmlns:a16="http://schemas.microsoft.com/office/drawing/2014/main" id="{8025C350-97D6-331B-5785-C6A05BA0DECA}"/>
              </a:ext>
            </a:extLst>
          </p:cNvPr>
          <p:cNvSpPr txBox="1"/>
          <p:nvPr/>
        </p:nvSpPr>
        <p:spPr>
          <a:xfrm>
            <a:off x="368432" y="2033823"/>
            <a:ext cx="3171182" cy="4336700"/>
          </a:xfrm>
          <a:prstGeom prst="rect">
            <a:avLst/>
          </a:prstGeom>
          <a:solidFill>
            <a:srgbClr val="92D050"/>
          </a:solidFill>
        </p:spPr>
        <p:txBody>
          <a:bodyPr wrap="square" rtlCol="0">
            <a:spAutoFit/>
          </a:bodyPr>
          <a:lstStyle/>
          <a:p>
            <a:pPr algn="ctr" defTabSz="609630">
              <a:lnSpc>
                <a:spcPct val="107000"/>
              </a:lnSpc>
              <a:spcAft>
                <a:spcPts val="533"/>
              </a:spcAft>
              <a:buClr>
                <a:srgbClr val="000000"/>
              </a:buClr>
            </a:pPr>
            <a:r>
              <a:rPr lang="en-GB" sz="2300" i="1" kern="0" dirty="0">
                <a:solidFill>
                  <a:srgbClr val="000000"/>
                </a:solidFill>
                <a:latin typeface="Arial" panose="020B0604020202020204" pitchFamily="34" charset="0"/>
                <a:ea typeface="Verdana" panose="020B0604030504040204" pitchFamily="34" charset="0"/>
                <a:cs typeface="Arial" panose="020B0604020202020204" pitchFamily="34" charset="0"/>
                <a:sym typeface="Arial"/>
              </a:rPr>
              <a:t>“the sad truth was that the only thing that he could strip back was his sons’ swimming lessons, it was really sad. When you see stuff like that it’s really heart-breaking.”</a:t>
            </a:r>
            <a:endParaRPr lang="en-GB" sz="23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algn="ctr" defTabSz="609630">
              <a:lnSpc>
                <a:spcPct val="107000"/>
              </a:lnSpc>
              <a:spcAft>
                <a:spcPts val="533"/>
              </a:spcAft>
              <a:buClr>
                <a:srgbClr val="000000"/>
              </a:buClr>
            </a:pPr>
            <a:r>
              <a:rPr lang="en-GB" sz="2300" i="1" kern="0" dirty="0">
                <a:solidFill>
                  <a:srgbClr val="000000"/>
                </a:solidFill>
                <a:latin typeface="Arial" panose="020B0604020202020204" pitchFamily="34" charset="0"/>
                <a:ea typeface="Verdana" panose="020B0604030504040204" pitchFamily="34" charset="0"/>
                <a:cs typeface="Arial" panose="020B0604020202020204" pitchFamily="34" charset="0"/>
                <a:sym typeface="Arial"/>
              </a:rPr>
              <a:t> </a:t>
            </a:r>
            <a:endParaRPr lang="en-GB" sz="23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algn="ctr" defTabSz="609630">
              <a:buClr>
                <a:srgbClr val="000000"/>
              </a:buClr>
            </a:pPr>
            <a:r>
              <a:rPr lang="en-GB" sz="2300" kern="0" dirty="0">
                <a:solidFill>
                  <a:srgbClr val="000000"/>
                </a:solidFill>
                <a:latin typeface="Arial" panose="020B0604020202020204" pitchFamily="34" charset="0"/>
                <a:ea typeface="Verdana" panose="020B0604030504040204" pitchFamily="34" charset="0"/>
                <a:cs typeface="Arial" panose="020B0604020202020204" pitchFamily="34" charset="0"/>
                <a:sym typeface="Arial"/>
              </a:rPr>
              <a:t>Barnardo’s Practitioner, Inverclyde</a:t>
            </a:r>
            <a:endParaRPr lang="en-GB" sz="2300" kern="0" dirty="0">
              <a:solidFill>
                <a:srgbClr val="000000"/>
              </a:solidFill>
              <a:latin typeface="Arial" panose="020B0604020202020204" pitchFamily="34" charset="0"/>
              <a:cs typeface="Arial" panose="020B0604020202020204" pitchFamily="34" charset="0"/>
              <a:sym typeface="Arial"/>
            </a:endParaRPr>
          </a:p>
        </p:txBody>
      </p:sp>
      <p:pic>
        <p:nvPicPr>
          <p:cNvPr id="2" name="Picture 1">
            <a:extLst>
              <a:ext uri="{FF2B5EF4-FFF2-40B4-BE49-F238E27FC236}">
                <a16:creationId xmlns:a16="http://schemas.microsoft.com/office/drawing/2014/main" id="{60D88EB0-D513-D65B-0925-6A11A98215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430" y="377150"/>
            <a:ext cx="1318130" cy="1323602"/>
          </a:xfrm>
          <a:prstGeom prst="rect">
            <a:avLst/>
          </a:prstGeom>
          <a:noFill/>
          <a:ln>
            <a:noFill/>
          </a:ln>
        </p:spPr>
      </p:pic>
    </p:spTree>
    <p:extLst>
      <p:ext uri="{BB962C8B-B14F-4D97-AF65-F5344CB8AC3E}">
        <p14:creationId xmlns:p14="http://schemas.microsoft.com/office/powerpoint/2010/main" val="204583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F62286-A8A5-6E41-B126-92284443EDB8}"/>
              </a:ext>
            </a:extLst>
          </p:cNvPr>
          <p:cNvSpPr txBox="1"/>
          <p:nvPr/>
        </p:nvSpPr>
        <p:spPr>
          <a:xfrm>
            <a:off x="541032" y="963561"/>
            <a:ext cx="6813498" cy="530145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defTabSz="609630">
              <a:buClr>
                <a:srgbClr val="000000"/>
              </a:buClr>
            </a:pPr>
            <a:r>
              <a:rPr lang="en-GB" sz="3000" b="1" kern="0" dirty="0">
                <a:solidFill>
                  <a:srgbClr val="000000"/>
                </a:solidFill>
                <a:latin typeface="Arial" panose="020B0604020202020204" pitchFamily="34" charset="0"/>
                <a:cs typeface="Arial" panose="020B0604020202020204" pitchFamily="34" charset="0"/>
                <a:sym typeface="Arial"/>
              </a:rPr>
              <a:t>Recommendations</a:t>
            </a:r>
            <a:endParaRPr lang="en-GB" sz="3000" kern="0" dirty="0">
              <a:solidFill>
                <a:srgbClr val="000000"/>
              </a:solidFill>
              <a:latin typeface="Arial" panose="020B0604020202020204" pitchFamily="34" charset="0"/>
              <a:cs typeface="Arial" panose="020B0604020202020204" pitchFamily="34" charset="0"/>
              <a:sym typeface="Arial"/>
            </a:endParaRPr>
          </a:p>
          <a:p>
            <a:pPr marL="304815" indent="-304815" defTabSz="609630">
              <a:buClr>
                <a:srgbClr val="000000"/>
              </a:buClr>
              <a:buFont typeface="Arial" panose="020B0604020202020204" pitchFamily="34" charset="0"/>
              <a:buChar char="•"/>
            </a:pPr>
            <a:endParaRPr lang="en-GB" sz="3000" kern="0" dirty="0">
              <a:solidFill>
                <a:srgbClr val="000000"/>
              </a:solidFill>
              <a:latin typeface="Arial" panose="020B0604020202020204" pitchFamily="34" charset="0"/>
              <a:cs typeface="Arial" panose="020B0604020202020204" pitchFamily="34" charset="0"/>
              <a:sym typeface="Arial"/>
            </a:endParaRPr>
          </a:p>
          <a:p>
            <a:pPr marL="514350" indent="-514350" defTabSz="609630">
              <a:lnSpc>
                <a:spcPct val="150000"/>
              </a:lnSpc>
              <a:buClr>
                <a:srgbClr val="000000"/>
              </a:buClr>
              <a:buFont typeface="+mj-lt"/>
              <a:buAutoNum type="arabicPeriod"/>
            </a:pPr>
            <a:r>
              <a:rPr lang="en-GB" sz="3000" kern="0" dirty="0">
                <a:solidFill>
                  <a:srgbClr val="000000"/>
                </a:solidFill>
                <a:latin typeface="Arial" panose="020B0604020202020204" pitchFamily="34" charset="0"/>
                <a:cs typeface="Arial" panose="020B0604020202020204" pitchFamily="34" charset="0"/>
                <a:sym typeface="Arial"/>
              </a:rPr>
              <a:t>Targeted action and ambition</a:t>
            </a:r>
          </a:p>
          <a:p>
            <a:pPr marL="514350" indent="-514350" defTabSz="609630">
              <a:lnSpc>
                <a:spcPct val="150000"/>
              </a:lnSpc>
              <a:buClr>
                <a:srgbClr val="000000"/>
              </a:buClr>
              <a:buFont typeface="+mj-lt"/>
              <a:buAutoNum type="arabicPeriod"/>
            </a:pPr>
            <a:r>
              <a:rPr lang="en-GB" sz="3000" kern="0" dirty="0">
                <a:solidFill>
                  <a:srgbClr val="000000"/>
                </a:solidFill>
                <a:latin typeface="Arial" panose="020B0604020202020204" pitchFamily="34" charset="0"/>
                <a:cs typeface="Arial" panose="020B0604020202020204" pitchFamily="34" charset="0"/>
                <a:sym typeface="Arial"/>
              </a:rPr>
              <a:t>Extend Free School Meals</a:t>
            </a:r>
          </a:p>
          <a:p>
            <a:pPr marL="514350" indent="-514350" defTabSz="609630">
              <a:lnSpc>
                <a:spcPct val="150000"/>
              </a:lnSpc>
              <a:buClr>
                <a:srgbClr val="000000"/>
              </a:buClr>
              <a:buFont typeface="+mj-lt"/>
              <a:buAutoNum type="arabicPeriod"/>
            </a:pPr>
            <a:r>
              <a:rPr lang="en-GB" sz="3000" kern="0" dirty="0">
                <a:solidFill>
                  <a:srgbClr val="000000"/>
                </a:solidFill>
                <a:latin typeface="Arial" panose="020B0604020202020204" pitchFamily="34" charset="0"/>
                <a:cs typeface="Arial" panose="020B0604020202020204" pitchFamily="34" charset="0"/>
                <a:sym typeface="Arial"/>
              </a:rPr>
              <a:t>End the two-child limit</a:t>
            </a:r>
          </a:p>
          <a:p>
            <a:pPr marL="514350" indent="-514350" defTabSz="609630">
              <a:lnSpc>
                <a:spcPct val="150000"/>
              </a:lnSpc>
              <a:buClr>
                <a:srgbClr val="000000"/>
              </a:buClr>
              <a:buFont typeface="+mj-lt"/>
              <a:buAutoNum type="arabicPeriod"/>
            </a:pPr>
            <a:r>
              <a:rPr lang="en-GB" sz="3000" kern="0" dirty="0">
                <a:solidFill>
                  <a:srgbClr val="000000"/>
                </a:solidFill>
                <a:latin typeface="Arial" panose="020B0604020202020204" pitchFamily="34" charset="0"/>
                <a:cs typeface="Arial" panose="020B0604020202020204" pitchFamily="34" charset="0"/>
                <a:sym typeface="Arial"/>
              </a:rPr>
              <a:t>Mental Health Support Teams in every school</a:t>
            </a:r>
          </a:p>
          <a:p>
            <a:pPr marL="304815" indent="-304815" defTabSz="609630">
              <a:lnSpc>
                <a:spcPct val="150000"/>
              </a:lnSpc>
              <a:buClr>
                <a:srgbClr val="000000"/>
              </a:buClr>
              <a:buFont typeface="Arial" panose="020B0604020202020204" pitchFamily="34" charset="0"/>
              <a:buChar char="•"/>
            </a:pPr>
            <a:endParaRPr lang="en-GB" sz="3000" kern="0" dirty="0">
              <a:solidFill>
                <a:srgbClr val="000000"/>
              </a:solidFill>
              <a:latin typeface="Arial" panose="020B0604020202020204" pitchFamily="34" charset="0"/>
              <a:cs typeface="Arial" panose="020B0604020202020204" pitchFamily="34" charset="0"/>
              <a:sym typeface="Arial"/>
            </a:endParaRPr>
          </a:p>
          <a:p>
            <a:pPr marL="304815" indent="-304815" defTabSz="609630">
              <a:buClr>
                <a:srgbClr val="000000"/>
              </a:buClr>
              <a:buFont typeface="Arial" panose="020B0604020202020204" pitchFamily="34" charset="0"/>
              <a:buChar char="•"/>
            </a:pPr>
            <a:endParaRPr lang="en-GB" sz="1050" kern="0" dirty="0">
              <a:solidFill>
                <a:srgbClr val="000000"/>
              </a:solidFill>
              <a:latin typeface="Arial" panose="020B0604020202020204" pitchFamily="34" charset="0"/>
              <a:cs typeface="Arial" panose="020B0604020202020204" pitchFamily="34" charset="0"/>
              <a:sym typeface="Arial"/>
            </a:endParaRPr>
          </a:p>
        </p:txBody>
      </p:sp>
      <p:pic>
        <p:nvPicPr>
          <p:cNvPr id="6" name="Picture 5" descr="A picture containing text, human face, computer, clothing&#10;&#10;Description automatically generated">
            <a:extLst>
              <a:ext uri="{FF2B5EF4-FFF2-40B4-BE49-F238E27FC236}">
                <a16:creationId xmlns:a16="http://schemas.microsoft.com/office/drawing/2014/main" id="{E97B07EA-D149-2998-9863-0618277A1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388" y="727586"/>
            <a:ext cx="3959295" cy="53733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2605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8" name="Picture 10" descr="Speaker icon">
            <a:extLst>
              <a:ext uri="{FF2B5EF4-FFF2-40B4-BE49-F238E27FC236}">
                <a16:creationId xmlns:a16="http://schemas.microsoft.com/office/drawing/2014/main" id="{77D4EC0A-F98B-476F-BAC5-3C11F1B2D1D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2707" y1="31241" x2="52707" y2="31241"/>
                        <a14:foregroundMark x1="47053" y1="53330" x2="48107" y2="58697"/>
                        <a14:foregroundMark x1="48107" y1="58697" x2="48107" y2="58697"/>
                        <a14:backgroundMark x1="15141" y1="31912" x2="15141" y2="31912"/>
                      </a14:backgroundRemoval>
                    </a14:imgEffect>
                    <a14:imgEffect>
                      <a14:colorTemperature colorTemp="6700"/>
                    </a14:imgEffect>
                    <a14:imgEffect>
                      <a14:saturation sat="0"/>
                    </a14:imgEffect>
                    <a14:imgEffect>
                      <a14:brightnessContrast bright="100000" contrast="88000"/>
                    </a14:imgEffect>
                  </a14:imgLayer>
                </a14:imgProps>
              </a:ext>
              <a:ext uri="{28A0092B-C50C-407E-A947-70E740481C1C}">
                <a14:useLocalDpi xmlns:a14="http://schemas.microsoft.com/office/drawing/2010/main" val="0"/>
              </a:ext>
            </a:extLst>
          </a:blip>
          <a:srcRect/>
          <a:stretch>
            <a:fillRect/>
          </a:stretch>
        </p:blipFill>
        <p:spPr bwMode="auto">
          <a:xfrm>
            <a:off x="631986" y="4246705"/>
            <a:ext cx="977738" cy="941003"/>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03;p31">
            <a:extLst>
              <a:ext uri="{FF2B5EF4-FFF2-40B4-BE49-F238E27FC236}">
                <a16:creationId xmlns:a16="http://schemas.microsoft.com/office/drawing/2014/main" id="{D7579A4F-77B7-4B98-95E8-24C4CC8171E1}"/>
              </a:ext>
            </a:extLst>
          </p:cNvPr>
          <p:cNvSpPr txBox="1"/>
          <p:nvPr/>
        </p:nvSpPr>
        <p:spPr>
          <a:xfrm>
            <a:off x="1609724" y="4246705"/>
            <a:ext cx="3939526" cy="494100"/>
          </a:xfrm>
          <a:prstGeom prst="rect">
            <a:avLst/>
          </a:prstGeom>
          <a:noFill/>
          <a:ln>
            <a:noFill/>
          </a:ln>
        </p:spPr>
        <p:txBody>
          <a:bodyPr spcFirstLastPara="1" wrap="square" lIns="0" tIns="0" rIns="0" bIns="0" anchor="t" anchorCtr="0">
            <a:noAutofit/>
          </a:bodyPr>
          <a:lstStyle/>
          <a:p>
            <a:pPr defTabSz="609630">
              <a:lnSpc>
                <a:spcPct val="139954"/>
              </a:lnSpc>
              <a:buClr>
                <a:srgbClr val="000000"/>
              </a:buClr>
            </a:pPr>
            <a:r>
              <a:rPr lang="en-GB" sz="2400" b="1" kern="0" dirty="0">
                <a:solidFill>
                  <a:prstClr val="white"/>
                </a:solidFill>
                <a:latin typeface="Arial" panose="020B0604020202020204" pitchFamily="34" charset="0"/>
                <a:ea typeface="Verdana"/>
                <a:cs typeface="Arial" panose="020B0604020202020204" pitchFamily="34" charset="0"/>
                <a:sym typeface="Arial"/>
              </a:rPr>
              <a:t>Ali Cooper</a:t>
            </a:r>
          </a:p>
          <a:p>
            <a:pPr defTabSz="609630">
              <a:lnSpc>
                <a:spcPct val="139954"/>
              </a:lnSpc>
              <a:buClr>
                <a:srgbClr val="000000"/>
              </a:buClr>
            </a:pPr>
            <a:r>
              <a:rPr lang="en-GB" sz="2400" kern="0" dirty="0">
                <a:solidFill>
                  <a:prstClr val="white"/>
                </a:solidFill>
                <a:latin typeface="Arial" panose="020B0604020202020204" pitchFamily="34" charset="0"/>
                <a:ea typeface="Verdana"/>
                <a:cs typeface="Arial" panose="020B0604020202020204" pitchFamily="34" charset="0"/>
                <a:sym typeface="Arial"/>
              </a:rPr>
              <a:t>Child Poverty Lead,  Barnardo’s</a:t>
            </a:r>
          </a:p>
        </p:txBody>
      </p:sp>
      <p:sp>
        <p:nvSpPr>
          <p:cNvPr id="21" name="Google Shape;203;p31">
            <a:extLst>
              <a:ext uri="{FF2B5EF4-FFF2-40B4-BE49-F238E27FC236}">
                <a16:creationId xmlns:a16="http://schemas.microsoft.com/office/drawing/2014/main" id="{6C0392B7-080A-49AC-A997-F81CFD04415A}"/>
              </a:ext>
            </a:extLst>
          </p:cNvPr>
          <p:cNvSpPr txBox="1"/>
          <p:nvPr/>
        </p:nvSpPr>
        <p:spPr>
          <a:xfrm>
            <a:off x="1609725" y="5757644"/>
            <a:ext cx="6965315" cy="494100"/>
          </a:xfrm>
          <a:prstGeom prst="rect">
            <a:avLst/>
          </a:prstGeom>
          <a:noFill/>
          <a:ln>
            <a:noFill/>
          </a:ln>
        </p:spPr>
        <p:txBody>
          <a:bodyPr spcFirstLastPara="1" wrap="square" lIns="0" tIns="0" rIns="0" bIns="0" anchor="t" anchorCtr="0">
            <a:noAutofit/>
          </a:bodyPr>
          <a:lstStyle/>
          <a:p>
            <a:pPr defTabSz="609630">
              <a:lnSpc>
                <a:spcPct val="139954"/>
              </a:lnSpc>
              <a:buClr>
                <a:srgbClr val="000000"/>
              </a:buClr>
            </a:pPr>
            <a:r>
              <a:rPr lang="en-GB" sz="2400" kern="0" dirty="0">
                <a:solidFill>
                  <a:prstClr val="white"/>
                </a:solidFill>
                <a:latin typeface="Arial" panose="020B0604020202020204" pitchFamily="34" charset="0"/>
                <a:ea typeface="Verdana"/>
                <a:cs typeface="Arial" panose="020B0604020202020204" pitchFamily="34" charset="0"/>
                <a:sym typeface="Arial"/>
              </a:rPr>
              <a:t>E: Alistair.cooper@barnardos.org.uk</a:t>
            </a:r>
            <a:endParaRPr lang="en-US" sz="933" kern="0" dirty="0">
              <a:solidFill>
                <a:prstClr val="white"/>
              </a:solidFill>
              <a:latin typeface="Arial" panose="020B0604020202020204" pitchFamily="34" charset="0"/>
              <a:cs typeface="Arial" panose="020B0604020202020204" pitchFamily="34" charset="0"/>
              <a:sym typeface="Arial"/>
            </a:endParaRPr>
          </a:p>
        </p:txBody>
      </p:sp>
      <p:sp>
        <p:nvSpPr>
          <p:cNvPr id="3" name="Google Shape;202;p31">
            <a:extLst>
              <a:ext uri="{FF2B5EF4-FFF2-40B4-BE49-F238E27FC236}">
                <a16:creationId xmlns:a16="http://schemas.microsoft.com/office/drawing/2014/main" id="{01324780-1A52-F245-3AD2-1F755701B3FE}"/>
              </a:ext>
            </a:extLst>
          </p:cNvPr>
          <p:cNvSpPr txBox="1"/>
          <p:nvPr/>
        </p:nvSpPr>
        <p:spPr>
          <a:xfrm>
            <a:off x="685801" y="1714349"/>
            <a:ext cx="7573296" cy="1138555"/>
          </a:xfrm>
          <a:prstGeom prst="rect">
            <a:avLst/>
          </a:prstGeom>
          <a:noFill/>
          <a:ln>
            <a:noFill/>
          </a:ln>
        </p:spPr>
        <p:txBody>
          <a:bodyPr spcFirstLastPara="1" wrap="square" lIns="0" tIns="0" rIns="0" bIns="0" anchor="t" anchorCtr="0">
            <a:noAutofit/>
          </a:bodyPr>
          <a:lstStyle/>
          <a:p>
            <a:pPr defTabSz="609630">
              <a:lnSpc>
                <a:spcPct val="110000"/>
              </a:lnSpc>
              <a:buClr>
                <a:srgbClr val="000000"/>
              </a:buClr>
            </a:pPr>
            <a:r>
              <a:rPr lang="en-GB" sz="5000" b="1" kern="0" dirty="0">
                <a:solidFill>
                  <a:prstClr val="white"/>
                </a:solidFill>
                <a:latin typeface="Arial" panose="020B0604020202020204" pitchFamily="34" charset="0"/>
                <a:ea typeface="Verdana"/>
                <a:cs typeface="Arial" panose="020B0604020202020204" pitchFamily="34" charset="0"/>
                <a:sym typeface="Arial"/>
              </a:rPr>
              <a:t>Contact:</a:t>
            </a:r>
          </a:p>
          <a:p>
            <a:pPr defTabSz="609630">
              <a:lnSpc>
                <a:spcPct val="110000"/>
              </a:lnSpc>
              <a:buClr>
                <a:srgbClr val="000000"/>
              </a:buClr>
            </a:pPr>
            <a:r>
              <a:rPr lang="en-GB" sz="2500" kern="0" dirty="0">
                <a:solidFill>
                  <a:prstClr val="white"/>
                </a:solidFill>
                <a:latin typeface="Arial" panose="020B0604020202020204" pitchFamily="34" charset="0"/>
                <a:ea typeface="Verdana"/>
                <a:cs typeface="Arial" panose="020B0604020202020204" pitchFamily="34" charset="0"/>
                <a:sym typeface="Arial"/>
              </a:rPr>
              <a:t>Alistair.cooper@barnardos.org.uk</a:t>
            </a:r>
          </a:p>
          <a:p>
            <a:pPr defTabSz="609630">
              <a:lnSpc>
                <a:spcPct val="110000"/>
              </a:lnSpc>
              <a:buClr>
                <a:srgbClr val="000000"/>
              </a:buClr>
            </a:pPr>
            <a:r>
              <a:rPr lang="en-GB" sz="2500" kern="0" dirty="0">
                <a:solidFill>
                  <a:prstClr val="white"/>
                </a:solidFill>
                <a:latin typeface="Arial" panose="020B0604020202020204" pitchFamily="34" charset="0"/>
                <a:ea typeface="Verdana"/>
                <a:cs typeface="Arial" panose="020B0604020202020204" pitchFamily="34" charset="0"/>
                <a:sym typeface="Arial"/>
              </a:rPr>
              <a:t>Becky.rice@barnardos.org.uk</a:t>
            </a:r>
          </a:p>
          <a:p>
            <a:pPr defTabSz="609630">
              <a:lnSpc>
                <a:spcPct val="110000"/>
              </a:lnSpc>
              <a:buClr>
                <a:srgbClr val="000000"/>
              </a:buClr>
            </a:pPr>
            <a:endParaRPr lang="en-GB" sz="2500" kern="0" dirty="0">
              <a:solidFill>
                <a:prstClr val="white"/>
              </a:solidFill>
              <a:latin typeface="Arial" panose="020B0604020202020204" pitchFamily="34" charset="0"/>
              <a:ea typeface="Verdana"/>
              <a:cs typeface="Arial" panose="020B0604020202020204" pitchFamily="34" charset="0"/>
              <a:sym typeface="Arial"/>
            </a:endParaRPr>
          </a:p>
        </p:txBody>
      </p:sp>
      <p:pic>
        <p:nvPicPr>
          <p:cNvPr id="2" name="Picture 1">
            <a:extLst>
              <a:ext uri="{FF2B5EF4-FFF2-40B4-BE49-F238E27FC236}">
                <a16:creationId xmlns:a16="http://schemas.microsoft.com/office/drawing/2014/main" id="{B3EEE17F-625F-EBE2-89CE-F0E9A66817F9}"/>
              </a:ext>
            </a:extLst>
          </p:cNvPr>
          <p:cNvPicPr>
            <a:picLocks noChangeAspect="1"/>
          </p:cNvPicPr>
          <p:nvPr/>
        </p:nvPicPr>
        <p:blipFill>
          <a:blip r:embed="rId4"/>
          <a:stretch>
            <a:fillRect/>
          </a:stretch>
        </p:blipFill>
        <p:spPr>
          <a:xfrm>
            <a:off x="9980171" y="5546793"/>
            <a:ext cx="1948292" cy="915803"/>
          </a:xfrm>
          <a:prstGeom prst="rect">
            <a:avLst/>
          </a:prstGeom>
        </p:spPr>
      </p:pic>
      <p:pic>
        <p:nvPicPr>
          <p:cNvPr id="4" name="Picture 3" descr="A picture containing text, person&#10;&#10;Description automatically generated">
            <a:extLst>
              <a:ext uri="{FF2B5EF4-FFF2-40B4-BE49-F238E27FC236}">
                <a16:creationId xmlns:a16="http://schemas.microsoft.com/office/drawing/2014/main" id="{ECFC79F1-5B8B-85B7-3DEB-84188E5EBDE7}"/>
              </a:ext>
            </a:extLst>
          </p:cNvPr>
          <p:cNvPicPr>
            <a:picLocks noChangeAspect="1"/>
          </p:cNvPicPr>
          <p:nvPr/>
        </p:nvPicPr>
        <p:blipFill>
          <a:blip r:embed="rId5"/>
          <a:stretch>
            <a:fillRect/>
          </a:stretch>
        </p:blipFill>
        <p:spPr>
          <a:xfrm>
            <a:off x="7075803" y="873828"/>
            <a:ext cx="2998473" cy="41645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39775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arnardo's">
      <a:dk1>
        <a:sysClr val="windowText" lastClr="000000"/>
      </a:dk1>
      <a:lt1>
        <a:sysClr val="window" lastClr="FFFFFF"/>
      </a:lt1>
      <a:dk2>
        <a:srgbClr val="44546A"/>
      </a:dk2>
      <a:lt2>
        <a:srgbClr val="E7E6E6"/>
      </a:lt2>
      <a:accent1>
        <a:srgbClr val="7FBA00"/>
      </a:accent1>
      <a:accent2>
        <a:srgbClr val="EC008C"/>
      </a:accent2>
      <a:accent3>
        <a:srgbClr val="D5E04E"/>
      </a:accent3>
      <a:accent4>
        <a:srgbClr val="00A2AC"/>
      </a:accent4>
      <a:accent5>
        <a:srgbClr val="781D7E"/>
      </a:accent5>
      <a:accent6>
        <a:srgbClr val="F99D27"/>
      </a:accent6>
      <a:hlink>
        <a:srgbClr val="0563C1"/>
      </a:hlink>
      <a:folHlink>
        <a:srgbClr val="954F72"/>
      </a:folHlink>
    </a:clrScheme>
    <a:fontScheme name="Barnardo'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189</Words>
  <Application>Microsoft Office PowerPoint</Application>
  <PresentationFormat>Widescreen</PresentationFormat>
  <Paragraphs>36</Paragraphs>
  <Slides>6</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Alistair Cooper</dc:creator>
  <cp:lastModifiedBy>Alistair Cooper</cp:lastModifiedBy>
  <cp:revision>1</cp:revision>
  <dcterms:created xsi:type="dcterms:W3CDTF">2023-03-14T09:50:33Z</dcterms:created>
  <dcterms:modified xsi:type="dcterms:W3CDTF">2023-05-05T10:52:51Z</dcterms:modified>
</cp:coreProperties>
</file>